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01" r:id="rId3"/>
    <p:sldId id="291" r:id="rId4"/>
    <p:sldId id="292" r:id="rId5"/>
    <p:sldId id="310" r:id="rId6"/>
    <p:sldId id="293" r:id="rId7"/>
    <p:sldId id="294" r:id="rId8"/>
    <p:sldId id="295" r:id="rId9"/>
    <p:sldId id="296" r:id="rId10"/>
    <p:sldId id="258" r:id="rId11"/>
    <p:sldId id="303" r:id="rId12"/>
    <p:sldId id="304" r:id="rId13"/>
    <p:sldId id="259" r:id="rId14"/>
    <p:sldId id="260" r:id="rId15"/>
    <p:sldId id="284" r:id="rId16"/>
    <p:sldId id="283" r:id="rId17"/>
    <p:sldId id="285" r:id="rId18"/>
    <p:sldId id="286" r:id="rId19"/>
    <p:sldId id="308" r:id="rId20"/>
    <p:sldId id="263" r:id="rId21"/>
    <p:sldId id="262" r:id="rId22"/>
    <p:sldId id="265" r:id="rId23"/>
    <p:sldId id="264" r:id="rId24"/>
    <p:sldId id="290" r:id="rId25"/>
    <p:sldId id="309" r:id="rId26"/>
    <p:sldId id="261" r:id="rId27"/>
    <p:sldId id="300" r:id="rId28"/>
    <p:sldId id="287" r:id="rId29"/>
    <p:sldId id="306" r:id="rId30"/>
    <p:sldId id="307" r:id="rId31"/>
    <p:sldId id="279" r:id="rId32"/>
    <p:sldId id="272" r:id="rId33"/>
    <p:sldId id="280" r:id="rId34"/>
    <p:sldId id="281" r:id="rId35"/>
    <p:sldId id="282" r:id="rId36"/>
    <p:sldId id="297" r:id="rId37"/>
    <p:sldId id="298" r:id="rId38"/>
    <p:sldId id="299" r:id="rId39"/>
    <p:sldId id="30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92D050"/>
    <a:srgbClr val="FFC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B2591-2A89-43DF-82E4-33E3CFFB37DF}" type="doc">
      <dgm:prSet loTypeId="urn:microsoft.com/office/officeart/2005/8/layout/cycle1" loCatId="cycle" qsTypeId="urn:microsoft.com/office/officeart/2005/8/quickstyle/3d2" qsCatId="3D"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en-US"/>
        </a:p>
      </dgm:t>
    </dgm:pt>
    <dgm:pt modelId="{10C18879-CEA8-4422-BA14-0E691DA0504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1. </a:t>
          </a:r>
          <a:r>
            <a:rPr lang="en-US" sz="2000" b="1" dirty="0" err="1" smtClean="0"/>
            <a:t>Plani</a:t>
          </a:r>
          <a:r>
            <a:rPr lang="en-US" sz="2000" b="1" dirty="0" smtClean="0"/>
            <a:t> </a:t>
          </a:r>
          <a:r>
            <a:rPr lang="en-US" sz="2000" b="1" dirty="0" err="1" smtClean="0"/>
            <a:t>i</a:t>
          </a:r>
          <a:r>
            <a:rPr lang="en-US" sz="2000" b="1" dirty="0" smtClean="0"/>
            <a:t> </a:t>
          </a:r>
          <a:r>
            <a:rPr lang="en-US" sz="2000" b="1" dirty="0" err="1" smtClean="0"/>
            <a:t>ndërgjegjësimi</a:t>
          </a:r>
          <a:r>
            <a:rPr lang="en-US" sz="2000" b="1" dirty="0" smtClean="0"/>
            <a:t> </a:t>
          </a:r>
          <a:r>
            <a:rPr lang="en-US" sz="2000" b="1" dirty="0" err="1" smtClean="0"/>
            <a:t>dhe</a:t>
          </a:r>
          <a:r>
            <a:rPr lang="en-US" sz="2000" b="1" dirty="0" smtClean="0"/>
            <a:t> </a:t>
          </a:r>
          <a:r>
            <a:rPr lang="en-US" sz="2000" b="1" dirty="0" err="1" smtClean="0"/>
            <a:t>edukimi</a:t>
          </a:r>
          <a:r>
            <a:rPr lang="en-US" sz="2000" b="1" dirty="0" smtClean="0"/>
            <a:t> </a:t>
          </a:r>
          <a:r>
            <a:rPr lang="en-US" sz="2000" b="1" dirty="0" err="1" smtClean="0"/>
            <a:t>i</a:t>
          </a:r>
          <a:r>
            <a:rPr lang="en-US" sz="2000" b="1" dirty="0" smtClean="0"/>
            <a:t> </a:t>
          </a:r>
          <a:r>
            <a:rPr lang="en-US" sz="2000" b="1" dirty="0" err="1" smtClean="0"/>
            <a:t>komunitetit</a:t>
          </a:r>
          <a:endParaRPr lang="en-US" sz="2000" b="1" dirty="0"/>
        </a:p>
      </dgm:t>
    </dgm:pt>
    <dgm:pt modelId="{4A6BBFF2-43C9-4336-AC6B-192A6B9E7A18}" type="parTrans" cxnId="{27075051-72F5-4979-9210-C9E7BC2DC36C}">
      <dgm:prSet/>
      <dgm:spPr/>
      <dgm:t>
        <a:bodyPr/>
        <a:lstStyle/>
        <a:p>
          <a:endParaRPr lang="en-US" sz="2000" b="0"/>
        </a:p>
      </dgm:t>
    </dgm:pt>
    <dgm:pt modelId="{0961DAEF-7FAA-48A7-96A5-5A51FB8E5432}" type="sibTrans" cxnId="{27075051-72F5-4979-9210-C9E7BC2DC36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000" b="0"/>
        </a:p>
      </dgm:t>
    </dgm:pt>
    <dgm:pt modelId="{36231F82-E98D-499E-A95E-84719FE89882}">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2. </a:t>
          </a:r>
          <a:r>
            <a:rPr lang="en-US" sz="2000" b="1" dirty="0" err="1" smtClean="0"/>
            <a:t>Objektivi</a:t>
          </a:r>
          <a:r>
            <a:rPr lang="en-US" sz="2000" b="1" dirty="0" smtClean="0"/>
            <a:t> </a:t>
          </a:r>
          <a:r>
            <a:rPr lang="en-US" sz="2000" b="1" dirty="0" err="1" smtClean="0"/>
            <a:t>i</a:t>
          </a:r>
          <a:r>
            <a:rPr lang="en-US" sz="2000" b="1" dirty="0" smtClean="0"/>
            <a:t> </a:t>
          </a:r>
          <a:r>
            <a:rPr lang="en-US" sz="2000" b="1" dirty="0" err="1" smtClean="0"/>
            <a:t>Planit</a:t>
          </a:r>
          <a:r>
            <a:rPr lang="en-US" sz="2000" b="1" dirty="0" smtClean="0"/>
            <a:t> </a:t>
          </a:r>
          <a:r>
            <a:rPr lang="en-US" sz="2000" b="1" dirty="0" err="1" smtClean="0"/>
            <a:t>të</a:t>
          </a:r>
          <a:r>
            <a:rPr lang="en-US" sz="2000" b="1" dirty="0" smtClean="0"/>
            <a:t> </a:t>
          </a:r>
          <a:r>
            <a:rPr lang="en-US" sz="2000" b="1" dirty="0" err="1" smtClean="0"/>
            <a:t>Ndërgjegjësimit</a:t>
          </a:r>
          <a:r>
            <a:rPr lang="en-US" sz="2000" b="1" dirty="0" smtClean="0"/>
            <a:t> </a:t>
          </a:r>
          <a:r>
            <a:rPr lang="en-US" sz="2000" b="1" dirty="0" err="1" smtClean="0"/>
            <a:t>dhe</a:t>
          </a:r>
          <a:r>
            <a:rPr lang="en-US" sz="2000" b="1" dirty="0" smtClean="0"/>
            <a:t> </a:t>
          </a:r>
          <a:r>
            <a:rPr lang="en-US" sz="2000" b="1" dirty="0" err="1" smtClean="0"/>
            <a:t>Edukimit</a:t>
          </a:r>
          <a:r>
            <a:rPr lang="en-US" sz="2000" b="1" dirty="0" smtClean="0"/>
            <a:t> </a:t>
          </a:r>
          <a:r>
            <a:rPr lang="en-US" sz="2000" b="1" dirty="0" err="1" smtClean="0"/>
            <a:t>i</a:t>
          </a:r>
          <a:r>
            <a:rPr lang="en-US" sz="2000" b="1" dirty="0" smtClean="0"/>
            <a:t> </a:t>
          </a:r>
          <a:r>
            <a:rPr lang="en-US" sz="2000" b="1" dirty="0" err="1" smtClean="0"/>
            <a:t>Komunitetit</a:t>
          </a:r>
          <a:endParaRPr lang="en-US" sz="2000" b="1" dirty="0"/>
        </a:p>
      </dgm:t>
    </dgm:pt>
    <dgm:pt modelId="{82627CEB-DB7A-40FC-AFB4-D05466B64B68}" type="parTrans" cxnId="{6FF503A0-FBC8-466A-B748-3983E3A22FFD}">
      <dgm:prSet/>
      <dgm:spPr/>
      <dgm:t>
        <a:bodyPr/>
        <a:lstStyle/>
        <a:p>
          <a:endParaRPr lang="en-US" sz="2000" b="0"/>
        </a:p>
      </dgm:t>
    </dgm:pt>
    <dgm:pt modelId="{375C3475-3DA0-4FEA-A724-B84D4D31CEB9}" type="sibTrans" cxnId="{6FF503A0-FBC8-466A-B748-3983E3A22FF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000" b="0"/>
        </a:p>
      </dgm:t>
    </dgm:pt>
    <dgm:pt modelId="{3273566E-9B70-421C-88FE-8D4E84E59CC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3. </a:t>
          </a:r>
          <a:r>
            <a:rPr lang="en-US" sz="2000" b="1" dirty="0" err="1" smtClean="0"/>
            <a:t>Vlerësimi</a:t>
          </a:r>
          <a:r>
            <a:rPr lang="en-US" sz="2000" b="1" dirty="0" smtClean="0"/>
            <a:t> </a:t>
          </a:r>
          <a:r>
            <a:rPr lang="en-US" sz="2000" b="1" dirty="0" err="1" smtClean="0"/>
            <a:t>i</a:t>
          </a:r>
          <a:r>
            <a:rPr lang="en-US" sz="2000" b="1" dirty="0" smtClean="0"/>
            <a:t> </a:t>
          </a:r>
          <a:r>
            <a:rPr lang="en-US" sz="2000" b="1" dirty="0" err="1" smtClean="0"/>
            <a:t>gjëndjes</a:t>
          </a:r>
          <a:r>
            <a:rPr lang="en-US" sz="2000" b="1" dirty="0" smtClean="0"/>
            <a:t> </a:t>
          </a:r>
          <a:r>
            <a:rPr lang="en-US" sz="2000" b="1" dirty="0" err="1" smtClean="0"/>
            <a:t>dhe</a:t>
          </a:r>
          <a:r>
            <a:rPr lang="en-US" sz="2000" b="1" dirty="0" smtClean="0"/>
            <a:t> </a:t>
          </a:r>
          <a:r>
            <a:rPr lang="en-US" sz="2000" b="1" dirty="0" err="1" smtClean="0"/>
            <a:t>mundësive</a:t>
          </a:r>
          <a:r>
            <a:rPr lang="en-US" sz="2000" b="1" dirty="0" smtClean="0"/>
            <a:t> </a:t>
          </a:r>
          <a:r>
            <a:rPr lang="en-US" sz="2000" b="1" dirty="0" err="1" smtClean="0"/>
            <a:t>aktuale</a:t>
          </a:r>
          <a:endParaRPr lang="en-US" sz="2000" b="1" dirty="0"/>
        </a:p>
      </dgm:t>
    </dgm:pt>
    <dgm:pt modelId="{0207B8C9-62DB-48E4-AAF2-392FCA532944}" type="parTrans" cxnId="{0386B4CB-83DF-4B5B-9F81-69C058D91A46}">
      <dgm:prSet/>
      <dgm:spPr/>
      <dgm:t>
        <a:bodyPr/>
        <a:lstStyle/>
        <a:p>
          <a:endParaRPr lang="en-US" sz="2000" b="0"/>
        </a:p>
      </dgm:t>
    </dgm:pt>
    <dgm:pt modelId="{F9E4935C-0CA3-42B1-BC7E-BDA6430024AD}" type="sibTrans" cxnId="{0386B4CB-83DF-4B5B-9F81-69C058D91A46}">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000" b="0"/>
        </a:p>
      </dgm:t>
    </dgm:pt>
    <dgm:pt modelId="{6129601D-0D3A-4964-8A8C-96172B46089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4. </a:t>
          </a:r>
          <a:r>
            <a:rPr lang="en-US" sz="2000" b="1" dirty="0" err="1" smtClean="0"/>
            <a:t>Mjetet</a:t>
          </a:r>
          <a:r>
            <a:rPr lang="en-US" sz="2000" b="1" dirty="0" smtClean="0"/>
            <a:t> e </a:t>
          </a:r>
          <a:r>
            <a:rPr lang="en-US" sz="2000" b="1" dirty="0" err="1" smtClean="0"/>
            <a:t>mundshme</a:t>
          </a:r>
          <a:r>
            <a:rPr lang="en-US" sz="2000" b="1" dirty="0" smtClean="0"/>
            <a:t> </a:t>
          </a:r>
          <a:r>
            <a:rPr lang="en-US" sz="2000" b="1" dirty="0" err="1" smtClean="0"/>
            <a:t>të</a:t>
          </a:r>
          <a:r>
            <a:rPr lang="en-US" sz="2000" b="1" dirty="0" smtClean="0"/>
            <a:t> </a:t>
          </a:r>
          <a:r>
            <a:rPr lang="en-US" sz="2000" b="1" dirty="0" err="1" smtClean="0"/>
            <a:t>komunikimit</a:t>
          </a:r>
          <a:r>
            <a:rPr lang="en-US" sz="2000" b="1" dirty="0" smtClean="0"/>
            <a:t> </a:t>
          </a:r>
          <a:r>
            <a:rPr lang="en-US" sz="2000" b="1" dirty="0" err="1" smtClean="0"/>
            <a:t>dhe</a:t>
          </a:r>
          <a:r>
            <a:rPr lang="en-US" sz="2000" b="1" dirty="0" smtClean="0"/>
            <a:t> </a:t>
          </a:r>
          <a:r>
            <a:rPr lang="en-US" sz="2000" b="1" dirty="0" err="1" smtClean="0"/>
            <a:t>informimit</a:t>
          </a:r>
          <a:endParaRPr lang="en-US" sz="2000" b="1" dirty="0"/>
        </a:p>
      </dgm:t>
    </dgm:pt>
    <dgm:pt modelId="{F5C579C0-D4EE-4F1E-A86F-E6FA355280D6}" type="parTrans" cxnId="{3D4B3489-892F-4A97-823D-4E4AA408A968}">
      <dgm:prSet/>
      <dgm:spPr/>
      <dgm:t>
        <a:bodyPr/>
        <a:lstStyle/>
        <a:p>
          <a:endParaRPr lang="en-US" sz="2000" b="0"/>
        </a:p>
      </dgm:t>
    </dgm:pt>
    <dgm:pt modelId="{031F661A-0509-4D45-9894-8D57857D2A19}" type="sibTrans" cxnId="{3D4B3489-892F-4A97-823D-4E4AA408A96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000" b="0"/>
        </a:p>
      </dgm:t>
    </dgm:pt>
    <dgm:pt modelId="{F832C824-8A94-4A9F-BDCB-0472A33EF12B}">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5. </a:t>
          </a:r>
          <a:r>
            <a:rPr lang="en-US" sz="2000" b="1" dirty="0" err="1" smtClean="0"/>
            <a:t>Rolet</a:t>
          </a:r>
          <a:r>
            <a:rPr lang="en-US" sz="2000" b="1" dirty="0" smtClean="0"/>
            <a:t> </a:t>
          </a:r>
          <a:r>
            <a:rPr lang="en-US" sz="2000" b="1" dirty="0" err="1" smtClean="0"/>
            <a:t>dhe</a:t>
          </a:r>
          <a:r>
            <a:rPr lang="en-US" sz="2000" b="1" dirty="0" smtClean="0"/>
            <a:t> </a:t>
          </a:r>
          <a:r>
            <a:rPr lang="en-US" sz="2000" b="1" dirty="0" err="1" smtClean="0"/>
            <a:t>përgjegjësit</a:t>
          </a:r>
          <a:endParaRPr lang="en-US" sz="2000" b="1" dirty="0"/>
        </a:p>
      </dgm:t>
    </dgm:pt>
    <dgm:pt modelId="{29DACD3F-6403-4084-BC70-8EA9DF350145}" type="parTrans" cxnId="{DAE9E848-F3A0-4F19-9F41-3AA4608097D6}">
      <dgm:prSet/>
      <dgm:spPr/>
      <dgm:t>
        <a:bodyPr/>
        <a:lstStyle/>
        <a:p>
          <a:endParaRPr lang="en-US" sz="2000" b="0"/>
        </a:p>
      </dgm:t>
    </dgm:pt>
    <dgm:pt modelId="{6893B351-E84D-4222-802E-89099960603E}" type="sibTrans" cxnId="{DAE9E848-F3A0-4F19-9F41-3AA4608097D6}">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000" b="0"/>
        </a:p>
      </dgm:t>
    </dgm:pt>
    <dgm:pt modelId="{40E15B2D-E633-4D6E-843C-8CF5A9A04F4C}" type="pres">
      <dgm:prSet presAssocID="{0CFB2591-2A89-43DF-82E4-33E3CFFB37DF}" presName="cycle" presStyleCnt="0">
        <dgm:presLayoutVars>
          <dgm:dir/>
          <dgm:resizeHandles val="exact"/>
        </dgm:presLayoutVars>
      </dgm:prSet>
      <dgm:spPr/>
      <dgm:t>
        <a:bodyPr/>
        <a:lstStyle/>
        <a:p>
          <a:endParaRPr lang="en-US"/>
        </a:p>
      </dgm:t>
    </dgm:pt>
    <dgm:pt modelId="{D824AA44-DDF4-44B3-B47C-8B703353EB5F}" type="pres">
      <dgm:prSet presAssocID="{10C18879-CEA8-4422-BA14-0E691DA05043}" presName="dumm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162DC27-E9E5-41A3-8399-0BCF015C1309}" type="pres">
      <dgm:prSet presAssocID="{10C18879-CEA8-4422-BA14-0E691DA05043}" presName="node" presStyleLbl="revTx" presStyleIdx="0" presStyleCnt="5" custScaleX="154720">
        <dgm:presLayoutVars>
          <dgm:bulletEnabled val="1"/>
        </dgm:presLayoutVars>
      </dgm:prSet>
      <dgm:spPr/>
      <dgm:t>
        <a:bodyPr/>
        <a:lstStyle/>
        <a:p>
          <a:endParaRPr lang="en-US"/>
        </a:p>
      </dgm:t>
    </dgm:pt>
    <dgm:pt modelId="{EF00C2AE-93D4-477D-8132-BB0DB40C613C}" type="pres">
      <dgm:prSet presAssocID="{0961DAEF-7FAA-48A7-96A5-5A51FB8E5432}" presName="sibTrans" presStyleLbl="node1" presStyleIdx="0" presStyleCnt="5"/>
      <dgm:spPr/>
      <dgm:t>
        <a:bodyPr/>
        <a:lstStyle/>
        <a:p>
          <a:endParaRPr lang="en-US"/>
        </a:p>
      </dgm:t>
    </dgm:pt>
    <dgm:pt modelId="{DD06546E-564A-4570-A6B0-1408D3523112}" type="pres">
      <dgm:prSet presAssocID="{36231F82-E98D-499E-A95E-84719FE89882}" presName="dumm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AD87113-86DE-4D5E-8CAA-40FCD4FB1AC0}" type="pres">
      <dgm:prSet presAssocID="{36231F82-E98D-499E-A95E-84719FE89882}" presName="node" presStyleLbl="revTx" presStyleIdx="1" presStyleCnt="5" custScaleX="168477">
        <dgm:presLayoutVars>
          <dgm:bulletEnabled val="1"/>
        </dgm:presLayoutVars>
      </dgm:prSet>
      <dgm:spPr/>
      <dgm:t>
        <a:bodyPr/>
        <a:lstStyle/>
        <a:p>
          <a:endParaRPr lang="en-US"/>
        </a:p>
      </dgm:t>
    </dgm:pt>
    <dgm:pt modelId="{1C4E223A-96B8-4A7C-A434-1FBB7E1EBD92}" type="pres">
      <dgm:prSet presAssocID="{375C3475-3DA0-4FEA-A724-B84D4D31CEB9}" presName="sibTrans" presStyleLbl="node1" presStyleIdx="1" presStyleCnt="5"/>
      <dgm:spPr/>
      <dgm:t>
        <a:bodyPr/>
        <a:lstStyle/>
        <a:p>
          <a:endParaRPr lang="en-US"/>
        </a:p>
      </dgm:t>
    </dgm:pt>
    <dgm:pt modelId="{54D48EB2-50D5-4722-885F-1FF480206CD5}" type="pres">
      <dgm:prSet presAssocID="{3273566E-9B70-421C-88FE-8D4E84E59CCC}" presName="dumm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285ABE9-1320-449C-B947-B240B4E3632F}" type="pres">
      <dgm:prSet presAssocID="{3273566E-9B70-421C-88FE-8D4E84E59CCC}" presName="node" presStyleLbl="revTx" presStyleIdx="2" presStyleCnt="5" custScaleX="124890" custRadScaleRad="99537" custRadScaleInc="-6571">
        <dgm:presLayoutVars>
          <dgm:bulletEnabled val="1"/>
        </dgm:presLayoutVars>
      </dgm:prSet>
      <dgm:spPr/>
      <dgm:t>
        <a:bodyPr/>
        <a:lstStyle/>
        <a:p>
          <a:endParaRPr lang="en-US"/>
        </a:p>
      </dgm:t>
    </dgm:pt>
    <dgm:pt modelId="{A4C7E183-C0CD-4B60-9C9E-55055D2984A2}" type="pres">
      <dgm:prSet presAssocID="{F9E4935C-0CA3-42B1-BC7E-BDA6430024AD}" presName="sibTrans" presStyleLbl="node1" presStyleIdx="2" presStyleCnt="5"/>
      <dgm:spPr/>
      <dgm:t>
        <a:bodyPr/>
        <a:lstStyle/>
        <a:p>
          <a:endParaRPr lang="en-US"/>
        </a:p>
      </dgm:t>
    </dgm:pt>
    <dgm:pt modelId="{CF277DFE-B746-47D9-8326-A9B96A8D5085}" type="pres">
      <dgm:prSet presAssocID="{6129601D-0D3A-4964-8A8C-96172B460893}" presName="dumm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47101D4-0F08-44A9-87E6-772CA5862EDB}" type="pres">
      <dgm:prSet presAssocID="{6129601D-0D3A-4964-8A8C-96172B460893}" presName="node" presStyleLbl="revTx" presStyleIdx="3" presStyleCnt="5" custScaleX="157332">
        <dgm:presLayoutVars>
          <dgm:bulletEnabled val="1"/>
        </dgm:presLayoutVars>
      </dgm:prSet>
      <dgm:spPr/>
      <dgm:t>
        <a:bodyPr/>
        <a:lstStyle/>
        <a:p>
          <a:endParaRPr lang="en-US"/>
        </a:p>
      </dgm:t>
    </dgm:pt>
    <dgm:pt modelId="{9A219956-6EAC-489E-8F58-56CC25DD1E73}" type="pres">
      <dgm:prSet presAssocID="{031F661A-0509-4D45-9894-8D57857D2A19}" presName="sibTrans" presStyleLbl="node1" presStyleIdx="3" presStyleCnt="5"/>
      <dgm:spPr/>
      <dgm:t>
        <a:bodyPr/>
        <a:lstStyle/>
        <a:p>
          <a:endParaRPr lang="en-US"/>
        </a:p>
      </dgm:t>
    </dgm:pt>
    <dgm:pt modelId="{AFCCB5A8-E66E-49DE-A0BB-986DE9DE8542}" type="pres">
      <dgm:prSet presAssocID="{F832C824-8A94-4A9F-BDCB-0472A33EF12B}" presName="dumm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C393BCC-B536-430B-BF91-62D43C3BBFE5}" type="pres">
      <dgm:prSet presAssocID="{F832C824-8A94-4A9F-BDCB-0472A33EF12B}" presName="node" presStyleLbl="revTx" presStyleIdx="4" presStyleCnt="5" custScaleX="110960">
        <dgm:presLayoutVars>
          <dgm:bulletEnabled val="1"/>
        </dgm:presLayoutVars>
      </dgm:prSet>
      <dgm:spPr/>
      <dgm:t>
        <a:bodyPr/>
        <a:lstStyle/>
        <a:p>
          <a:endParaRPr lang="en-US"/>
        </a:p>
      </dgm:t>
    </dgm:pt>
    <dgm:pt modelId="{0BB9D77F-F12E-4944-8F41-3DDAABF26044}" type="pres">
      <dgm:prSet presAssocID="{6893B351-E84D-4222-802E-89099960603E}" presName="sibTrans" presStyleLbl="node1" presStyleIdx="4" presStyleCnt="5"/>
      <dgm:spPr/>
      <dgm:t>
        <a:bodyPr/>
        <a:lstStyle/>
        <a:p>
          <a:endParaRPr lang="en-US"/>
        </a:p>
      </dgm:t>
    </dgm:pt>
  </dgm:ptLst>
  <dgm:cxnLst>
    <dgm:cxn modelId="{F997CD1A-D811-493E-AE2B-38D5CF0EB217}" type="presOf" srcId="{031F661A-0509-4D45-9894-8D57857D2A19}" destId="{9A219956-6EAC-489E-8F58-56CC25DD1E73}" srcOrd="0" destOrd="0" presId="urn:microsoft.com/office/officeart/2005/8/layout/cycle1"/>
    <dgm:cxn modelId="{847937FA-A0BB-4883-A459-F442C109878B}" type="presOf" srcId="{6893B351-E84D-4222-802E-89099960603E}" destId="{0BB9D77F-F12E-4944-8F41-3DDAABF26044}" srcOrd="0" destOrd="0" presId="urn:microsoft.com/office/officeart/2005/8/layout/cycle1"/>
    <dgm:cxn modelId="{C31C144D-0479-42D0-9367-E7A29E709888}" type="presOf" srcId="{F832C824-8A94-4A9F-BDCB-0472A33EF12B}" destId="{8C393BCC-B536-430B-BF91-62D43C3BBFE5}" srcOrd="0" destOrd="0" presId="urn:microsoft.com/office/officeart/2005/8/layout/cycle1"/>
    <dgm:cxn modelId="{51F2076E-9660-46F7-B46B-3E67C19C292A}" type="presOf" srcId="{6129601D-0D3A-4964-8A8C-96172B460893}" destId="{447101D4-0F08-44A9-87E6-772CA5862EDB}" srcOrd="0" destOrd="0" presId="urn:microsoft.com/office/officeart/2005/8/layout/cycle1"/>
    <dgm:cxn modelId="{DFFAD874-1C2F-4826-AAC0-045F43B80F85}" type="presOf" srcId="{3273566E-9B70-421C-88FE-8D4E84E59CCC}" destId="{E285ABE9-1320-449C-B947-B240B4E3632F}" srcOrd="0" destOrd="0" presId="urn:microsoft.com/office/officeart/2005/8/layout/cycle1"/>
    <dgm:cxn modelId="{A1C79291-6D4D-4461-B93A-62318EAFFFDD}" type="presOf" srcId="{0CFB2591-2A89-43DF-82E4-33E3CFFB37DF}" destId="{40E15B2D-E633-4D6E-843C-8CF5A9A04F4C}" srcOrd="0" destOrd="0" presId="urn:microsoft.com/office/officeart/2005/8/layout/cycle1"/>
    <dgm:cxn modelId="{F706FB83-9D54-479C-9F20-09A40D140200}" type="presOf" srcId="{0961DAEF-7FAA-48A7-96A5-5A51FB8E5432}" destId="{EF00C2AE-93D4-477D-8132-BB0DB40C613C}" srcOrd="0" destOrd="0" presId="urn:microsoft.com/office/officeart/2005/8/layout/cycle1"/>
    <dgm:cxn modelId="{6FF503A0-FBC8-466A-B748-3983E3A22FFD}" srcId="{0CFB2591-2A89-43DF-82E4-33E3CFFB37DF}" destId="{36231F82-E98D-499E-A95E-84719FE89882}" srcOrd="1" destOrd="0" parTransId="{82627CEB-DB7A-40FC-AFB4-D05466B64B68}" sibTransId="{375C3475-3DA0-4FEA-A724-B84D4D31CEB9}"/>
    <dgm:cxn modelId="{29017F30-67B7-42FD-982C-DD0FF75ECE5D}" type="presOf" srcId="{36231F82-E98D-499E-A95E-84719FE89882}" destId="{EAD87113-86DE-4D5E-8CAA-40FCD4FB1AC0}" srcOrd="0" destOrd="0" presId="urn:microsoft.com/office/officeart/2005/8/layout/cycle1"/>
    <dgm:cxn modelId="{3CC55AEB-C197-41F4-8E6D-6AC6E3D045B7}" type="presOf" srcId="{F9E4935C-0CA3-42B1-BC7E-BDA6430024AD}" destId="{A4C7E183-C0CD-4B60-9C9E-55055D2984A2}" srcOrd="0" destOrd="0" presId="urn:microsoft.com/office/officeart/2005/8/layout/cycle1"/>
    <dgm:cxn modelId="{DAE9E848-F3A0-4F19-9F41-3AA4608097D6}" srcId="{0CFB2591-2A89-43DF-82E4-33E3CFFB37DF}" destId="{F832C824-8A94-4A9F-BDCB-0472A33EF12B}" srcOrd="4" destOrd="0" parTransId="{29DACD3F-6403-4084-BC70-8EA9DF350145}" sibTransId="{6893B351-E84D-4222-802E-89099960603E}"/>
    <dgm:cxn modelId="{3D4B3489-892F-4A97-823D-4E4AA408A968}" srcId="{0CFB2591-2A89-43DF-82E4-33E3CFFB37DF}" destId="{6129601D-0D3A-4964-8A8C-96172B460893}" srcOrd="3" destOrd="0" parTransId="{F5C579C0-D4EE-4F1E-A86F-E6FA355280D6}" sibTransId="{031F661A-0509-4D45-9894-8D57857D2A19}"/>
    <dgm:cxn modelId="{27075051-72F5-4979-9210-C9E7BC2DC36C}" srcId="{0CFB2591-2A89-43DF-82E4-33E3CFFB37DF}" destId="{10C18879-CEA8-4422-BA14-0E691DA05043}" srcOrd="0" destOrd="0" parTransId="{4A6BBFF2-43C9-4336-AC6B-192A6B9E7A18}" sibTransId="{0961DAEF-7FAA-48A7-96A5-5A51FB8E5432}"/>
    <dgm:cxn modelId="{FF11A5BC-D07A-45BE-8B97-D2D54DF0D548}" type="presOf" srcId="{10C18879-CEA8-4422-BA14-0E691DA05043}" destId="{B162DC27-E9E5-41A3-8399-0BCF015C1309}" srcOrd="0" destOrd="0" presId="urn:microsoft.com/office/officeart/2005/8/layout/cycle1"/>
    <dgm:cxn modelId="{0386B4CB-83DF-4B5B-9F81-69C058D91A46}" srcId="{0CFB2591-2A89-43DF-82E4-33E3CFFB37DF}" destId="{3273566E-9B70-421C-88FE-8D4E84E59CCC}" srcOrd="2" destOrd="0" parTransId="{0207B8C9-62DB-48E4-AAF2-392FCA532944}" sibTransId="{F9E4935C-0CA3-42B1-BC7E-BDA6430024AD}"/>
    <dgm:cxn modelId="{EC0B9BAB-E0B5-4C52-AE90-55F8D1BA35F3}" type="presOf" srcId="{375C3475-3DA0-4FEA-A724-B84D4D31CEB9}" destId="{1C4E223A-96B8-4A7C-A434-1FBB7E1EBD92}" srcOrd="0" destOrd="0" presId="urn:microsoft.com/office/officeart/2005/8/layout/cycle1"/>
    <dgm:cxn modelId="{F1DE4F54-ACBC-4239-BE34-084B45A0A84C}" type="presParOf" srcId="{40E15B2D-E633-4D6E-843C-8CF5A9A04F4C}" destId="{D824AA44-DDF4-44B3-B47C-8B703353EB5F}" srcOrd="0" destOrd="0" presId="urn:microsoft.com/office/officeart/2005/8/layout/cycle1"/>
    <dgm:cxn modelId="{8E13F2F3-2F37-46C4-B9D8-ADE88220B36C}" type="presParOf" srcId="{40E15B2D-E633-4D6E-843C-8CF5A9A04F4C}" destId="{B162DC27-E9E5-41A3-8399-0BCF015C1309}" srcOrd="1" destOrd="0" presId="urn:microsoft.com/office/officeart/2005/8/layout/cycle1"/>
    <dgm:cxn modelId="{2EA27560-5BAF-4989-BCF4-E8B7F36E318A}" type="presParOf" srcId="{40E15B2D-E633-4D6E-843C-8CF5A9A04F4C}" destId="{EF00C2AE-93D4-477D-8132-BB0DB40C613C}" srcOrd="2" destOrd="0" presId="urn:microsoft.com/office/officeart/2005/8/layout/cycle1"/>
    <dgm:cxn modelId="{A71F19A4-E89E-4825-B40F-A6F7CB769DA2}" type="presParOf" srcId="{40E15B2D-E633-4D6E-843C-8CF5A9A04F4C}" destId="{DD06546E-564A-4570-A6B0-1408D3523112}" srcOrd="3" destOrd="0" presId="urn:microsoft.com/office/officeart/2005/8/layout/cycle1"/>
    <dgm:cxn modelId="{A3385DD6-15F8-4ED7-BED8-11C9B7B54582}" type="presParOf" srcId="{40E15B2D-E633-4D6E-843C-8CF5A9A04F4C}" destId="{EAD87113-86DE-4D5E-8CAA-40FCD4FB1AC0}" srcOrd="4" destOrd="0" presId="urn:microsoft.com/office/officeart/2005/8/layout/cycle1"/>
    <dgm:cxn modelId="{B2C8B9CD-5DA4-4B45-B1DC-703F91F9D246}" type="presParOf" srcId="{40E15B2D-E633-4D6E-843C-8CF5A9A04F4C}" destId="{1C4E223A-96B8-4A7C-A434-1FBB7E1EBD92}" srcOrd="5" destOrd="0" presId="urn:microsoft.com/office/officeart/2005/8/layout/cycle1"/>
    <dgm:cxn modelId="{6CE58178-0F6E-4179-A881-B847FCDFB677}" type="presParOf" srcId="{40E15B2D-E633-4D6E-843C-8CF5A9A04F4C}" destId="{54D48EB2-50D5-4722-885F-1FF480206CD5}" srcOrd="6" destOrd="0" presId="urn:microsoft.com/office/officeart/2005/8/layout/cycle1"/>
    <dgm:cxn modelId="{B52419FF-D529-4CD0-9B7F-AC9CC777F08D}" type="presParOf" srcId="{40E15B2D-E633-4D6E-843C-8CF5A9A04F4C}" destId="{E285ABE9-1320-449C-B947-B240B4E3632F}" srcOrd="7" destOrd="0" presId="urn:microsoft.com/office/officeart/2005/8/layout/cycle1"/>
    <dgm:cxn modelId="{30561F46-10B0-4DDC-945E-CC6500A555BE}" type="presParOf" srcId="{40E15B2D-E633-4D6E-843C-8CF5A9A04F4C}" destId="{A4C7E183-C0CD-4B60-9C9E-55055D2984A2}" srcOrd="8" destOrd="0" presId="urn:microsoft.com/office/officeart/2005/8/layout/cycle1"/>
    <dgm:cxn modelId="{6AE51A1E-00A5-4C2F-A81F-0B26D98A7715}" type="presParOf" srcId="{40E15B2D-E633-4D6E-843C-8CF5A9A04F4C}" destId="{CF277DFE-B746-47D9-8326-A9B96A8D5085}" srcOrd="9" destOrd="0" presId="urn:microsoft.com/office/officeart/2005/8/layout/cycle1"/>
    <dgm:cxn modelId="{1CC5E152-520F-4A32-9DFE-68D2AFEA4782}" type="presParOf" srcId="{40E15B2D-E633-4D6E-843C-8CF5A9A04F4C}" destId="{447101D4-0F08-44A9-87E6-772CA5862EDB}" srcOrd="10" destOrd="0" presId="urn:microsoft.com/office/officeart/2005/8/layout/cycle1"/>
    <dgm:cxn modelId="{C185EB34-C9E8-49A2-8360-A9E40E0FC0A7}" type="presParOf" srcId="{40E15B2D-E633-4D6E-843C-8CF5A9A04F4C}" destId="{9A219956-6EAC-489E-8F58-56CC25DD1E73}" srcOrd="11" destOrd="0" presId="urn:microsoft.com/office/officeart/2005/8/layout/cycle1"/>
    <dgm:cxn modelId="{470BE95D-5651-4F7E-9E70-E8D0E69136F3}" type="presParOf" srcId="{40E15B2D-E633-4D6E-843C-8CF5A9A04F4C}" destId="{AFCCB5A8-E66E-49DE-A0BB-986DE9DE8542}" srcOrd="12" destOrd="0" presId="urn:microsoft.com/office/officeart/2005/8/layout/cycle1"/>
    <dgm:cxn modelId="{C0A58933-109E-4FA7-B63A-FF5A56624F5A}" type="presParOf" srcId="{40E15B2D-E633-4D6E-843C-8CF5A9A04F4C}" destId="{8C393BCC-B536-430B-BF91-62D43C3BBFE5}" srcOrd="13" destOrd="0" presId="urn:microsoft.com/office/officeart/2005/8/layout/cycle1"/>
    <dgm:cxn modelId="{05675281-C252-4D2A-8CAB-A65886B64A4D}" type="presParOf" srcId="{40E15B2D-E633-4D6E-843C-8CF5A9A04F4C}" destId="{0BB9D77F-F12E-4944-8F41-3DDAABF26044}" srcOrd="14" destOrd="0" presId="urn:microsoft.com/office/officeart/2005/8/layout/cycle1"/>
  </dgm:cxnLst>
  <dgm:bg>
    <a:solidFill>
      <a:schemeClr val="accent4">
        <a:lumMod val="40000"/>
        <a:lumOff val="6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C85EF-5C09-476A-94C2-5A8838E2A4D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646B738-C921-4B4B-98DA-6C220338BD01}">
      <dgm:prSet phldrT="[Text]"/>
      <dgm:spPr/>
      <dgm:t>
        <a:bodyPr/>
        <a:lstStyle/>
        <a:p>
          <a:pPr algn="just"/>
          <a:r>
            <a:rPr lang="en-US" b="1" dirty="0" err="1" smtClean="0"/>
            <a:t>Niveli</a:t>
          </a:r>
          <a:r>
            <a:rPr lang="en-US" b="1" dirty="0" smtClean="0"/>
            <a:t> </a:t>
          </a:r>
          <a:r>
            <a:rPr lang="en-US" b="1" i="1" dirty="0" smtClean="0">
              <a:solidFill>
                <a:schemeClr val="tx1"/>
              </a:solidFill>
            </a:rPr>
            <a:t>I</a:t>
          </a:r>
          <a:r>
            <a:rPr lang="en-US" b="1" dirty="0" smtClean="0"/>
            <a:t> </a:t>
          </a:r>
          <a:r>
            <a:rPr lang="en-US" b="1" dirty="0" err="1" smtClean="0"/>
            <a:t>i</a:t>
          </a:r>
          <a:r>
            <a:rPr lang="en-US" b="1" dirty="0" smtClean="0"/>
            <a:t> </a:t>
          </a:r>
          <a:r>
            <a:rPr lang="en-US" b="1" dirty="0" err="1" smtClean="0"/>
            <a:t>mjeteve</a:t>
          </a:r>
          <a:r>
            <a:rPr lang="en-US" b="1" dirty="0" smtClean="0"/>
            <a:t>, </a:t>
          </a:r>
          <a:r>
            <a:rPr lang="en-US" b="1" dirty="0" err="1" smtClean="0"/>
            <a:t>të</a:t>
          </a:r>
          <a:r>
            <a:rPr lang="en-US" b="1" dirty="0" smtClean="0"/>
            <a:t> </a:t>
          </a:r>
          <a:r>
            <a:rPr lang="en-US" b="1" dirty="0" err="1" smtClean="0"/>
            <a:t>cilat</a:t>
          </a:r>
          <a:r>
            <a:rPr lang="en-US" b="1" dirty="0" smtClean="0"/>
            <a:t> </a:t>
          </a:r>
          <a:r>
            <a:rPr lang="en-US" b="1" dirty="0" err="1" smtClean="0"/>
            <a:t>kërkojnë</a:t>
          </a:r>
          <a:r>
            <a:rPr lang="en-US" b="1" dirty="0" smtClean="0"/>
            <a:t> </a:t>
          </a:r>
          <a:r>
            <a:rPr lang="en-US" b="1" dirty="0" err="1" smtClean="0"/>
            <a:t>angazhim</a:t>
          </a:r>
          <a:r>
            <a:rPr lang="en-US" b="1" dirty="0" smtClean="0"/>
            <a:t> minimal</a:t>
          </a:r>
          <a:endParaRPr lang="en-US" b="1" dirty="0"/>
        </a:p>
      </dgm:t>
    </dgm:pt>
    <dgm:pt modelId="{81FE8B0D-8630-4BBE-A258-284D2AE88FDD}" type="parTrans" cxnId="{F922DD64-969C-4FB1-8812-15B7E4D558D8}">
      <dgm:prSet/>
      <dgm:spPr/>
      <dgm:t>
        <a:bodyPr/>
        <a:lstStyle/>
        <a:p>
          <a:endParaRPr lang="en-US"/>
        </a:p>
      </dgm:t>
    </dgm:pt>
    <dgm:pt modelId="{7356B558-F903-4764-9DDC-2EC27402054D}" type="sibTrans" cxnId="{F922DD64-969C-4FB1-8812-15B7E4D558D8}">
      <dgm:prSet/>
      <dgm:spPr/>
      <dgm:t>
        <a:bodyPr/>
        <a:lstStyle/>
        <a:p>
          <a:endParaRPr lang="en-US"/>
        </a:p>
      </dgm:t>
    </dgm:pt>
    <dgm:pt modelId="{F7ECDE2C-68CC-445A-861C-AC2899B8516D}">
      <dgm:prSet phldrT="[Text]"/>
      <dgm:spPr/>
      <dgm:t>
        <a:bodyPr/>
        <a:lstStyle/>
        <a:p>
          <a:pPr algn="just"/>
          <a:r>
            <a:rPr lang="en-US" dirty="0" err="1" smtClean="0"/>
            <a:t>Edukimi</a:t>
          </a:r>
          <a:r>
            <a:rPr lang="en-US" dirty="0" smtClean="0"/>
            <a:t> </a:t>
          </a:r>
          <a:r>
            <a:rPr lang="en-US" dirty="0" err="1" smtClean="0"/>
            <a:t>në</a:t>
          </a:r>
          <a:r>
            <a:rPr lang="en-US" dirty="0" smtClean="0"/>
            <a:t> </a:t>
          </a:r>
          <a:r>
            <a:rPr lang="en-US" dirty="0" err="1" smtClean="0"/>
            <a:t>shkallë</a:t>
          </a:r>
          <a:r>
            <a:rPr lang="en-US" dirty="0" smtClean="0"/>
            <a:t> </a:t>
          </a:r>
          <a:r>
            <a:rPr lang="en-US" dirty="0" err="1" smtClean="0"/>
            <a:t>të</a:t>
          </a:r>
          <a:r>
            <a:rPr lang="en-US" dirty="0" smtClean="0"/>
            <a:t> </a:t>
          </a:r>
          <a:r>
            <a:rPr lang="en-US" dirty="0" err="1" smtClean="0"/>
            <a:t>gjërë</a:t>
          </a:r>
          <a:r>
            <a:rPr lang="en-US" dirty="0" smtClean="0"/>
            <a:t>, </a:t>
          </a:r>
          <a:r>
            <a:rPr lang="en-US" dirty="0" err="1" smtClean="0"/>
            <a:t>fjalime</a:t>
          </a:r>
          <a:r>
            <a:rPr lang="en-US" dirty="0" smtClean="0"/>
            <a:t> </a:t>
          </a:r>
          <a:r>
            <a:rPr lang="en-US" dirty="0" err="1" smtClean="0"/>
            <a:t>speciale</a:t>
          </a:r>
          <a:r>
            <a:rPr lang="en-US" dirty="0" smtClean="0"/>
            <a:t>, </a:t>
          </a:r>
          <a:r>
            <a:rPr lang="en-US" dirty="0" err="1" smtClean="0"/>
            <a:t>ndërtimi</a:t>
          </a:r>
          <a:r>
            <a:rPr lang="en-US" dirty="0" smtClean="0"/>
            <a:t> </a:t>
          </a:r>
          <a:r>
            <a:rPr lang="en-US" dirty="0" err="1" smtClean="0"/>
            <a:t>i</a:t>
          </a:r>
          <a:r>
            <a:rPr lang="en-US" dirty="0" smtClean="0"/>
            <a:t> </a:t>
          </a:r>
          <a:r>
            <a:rPr lang="en-US" dirty="0" err="1" smtClean="0"/>
            <a:t>një</a:t>
          </a:r>
          <a:r>
            <a:rPr lang="en-US" dirty="0" smtClean="0"/>
            <a:t> </a:t>
          </a:r>
          <a:r>
            <a:rPr lang="en-US" dirty="0" err="1" smtClean="0"/>
            <a:t>faqe</a:t>
          </a:r>
          <a:r>
            <a:rPr lang="en-US" dirty="0" smtClean="0"/>
            <a:t> </a:t>
          </a:r>
          <a:r>
            <a:rPr lang="en-US" dirty="0" err="1" smtClean="0"/>
            <a:t>interneti</a:t>
          </a:r>
          <a:endParaRPr lang="en-US" dirty="0"/>
        </a:p>
      </dgm:t>
    </dgm:pt>
    <dgm:pt modelId="{4FC31957-173E-44ED-B344-B87FA4F86A1C}" type="parTrans" cxnId="{DF0D5E08-FCE6-46DA-84F3-8B292121797B}">
      <dgm:prSet/>
      <dgm:spPr/>
      <dgm:t>
        <a:bodyPr/>
        <a:lstStyle/>
        <a:p>
          <a:endParaRPr lang="en-US"/>
        </a:p>
      </dgm:t>
    </dgm:pt>
    <dgm:pt modelId="{6E03514A-9E5E-4508-9B17-711BC25CD401}" type="sibTrans" cxnId="{DF0D5E08-FCE6-46DA-84F3-8B292121797B}">
      <dgm:prSet/>
      <dgm:spPr/>
      <dgm:t>
        <a:bodyPr/>
        <a:lstStyle/>
        <a:p>
          <a:endParaRPr lang="en-US"/>
        </a:p>
      </dgm:t>
    </dgm:pt>
    <dgm:pt modelId="{A7E45FBA-4BE8-4AD2-8820-D5A1669C4D68}">
      <dgm:prSet phldrT="[Text]"/>
      <dgm:spPr/>
      <dgm:t>
        <a:bodyPr/>
        <a:lstStyle/>
        <a:p>
          <a:pPr algn="just"/>
          <a:r>
            <a:rPr lang="en-US" b="1" dirty="0" err="1" smtClean="0"/>
            <a:t>Niveli</a:t>
          </a:r>
          <a:r>
            <a:rPr lang="en-US" b="1" dirty="0" smtClean="0"/>
            <a:t> </a:t>
          </a:r>
          <a:r>
            <a:rPr lang="en-US" b="1" i="1" dirty="0" smtClean="0">
              <a:solidFill>
                <a:schemeClr val="tx1"/>
              </a:solidFill>
            </a:rPr>
            <a:t>II</a:t>
          </a:r>
          <a:r>
            <a:rPr lang="en-US" b="1" dirty="0" smtClean="0"/>
            <a:t> </a:t>
          </a:r>
          <a:r>
            <a:rPr lang="en-US" b="1" dirty="0" err="1" smtClean="0"/>
            <a:t>i</a:t>
          </a:r>
          <a:r>
            <a:rPr lang="en-US" b="1" dirty="0" smtClean="0"/>
            <a:t> </a:t>
          </a:r>
          <a:r>
            <a:rPr lang="en-US" b="1" dirty="0" err="1" smtClean="0"/>
            <a:t>mjeteve</a:t>
          </a:r>
          <a:r>
            <a:rPr lang="en-US" b="1" dirty="0" smtClean="0"/>
            <a:t>, </a:t>
          </a:r>
          <a:r>
            <a:rPr lang="en-US" b="1" dirty="0" err="1" smtClean="0"/>
            <a:t>të</a:t>
          </a:r>
          <a:r>
            <a:rPr lang="en-US" b="1" dirty="0" smtClean="0"/>
            <a:t> </a:t>
          </a:r>
          <a:r>
            <a:rPr lang="en-US" b="1" dirty="0" err="1" smtClean="0"/>
            <a:t>cilat</a:t>
          </a:r>
          <a:r>
            <a:rPr lang="en-US" b="1" dirty="0" smtClean="0"/>
            <a:t> </a:t>
          </a:r>
          <a:r>
            <a:rPr lang="en-US" b="1" dirty="0" err="1" smtClean="0"/>
            <a:t>kërkojnë</a:t>
          </a:r>
          <a:r>
            <a:rPr lang="en-US" b="1" dirty="0" smtClean="0"/>
            <a:t> </a:t>
          </a:r>
          <a:r>
            <a:rPr lang="en-US" b="1" dirty="0" err="1" smtClean="0"/>
            <a:t>angazhim</a:t>
          </a:r>
          <a:r>
            <a:rPr lang="en-US" b="1" dirty="0" smtClean="0"/>
            <a:t> </a:t>
          </a:r>
          <a:r>
            <a:rPr lang="en-US" b="1" dirty="0" err="1" smtClean="0"/>
            <a:t>mesatar</a:t>
          </a:r>
          <a:endParaRPr lang="en-US" b="1" dirty="0"/>
        </a:p>
      </dgm:t>
    </dgm:pt>
    <dgm:pt modelId="{BD8697A1-EB95-4062-B65E-DE3E39F15501}" type="parTrans" cxnId="{719482EC-F38C-442E-B764-31983A086341}">
      <dgm:prSet/>
      <dgm:spPr/>
      <dgm:t>
        <a:bodyPr/>
        <a:lstStyle/>
        <a:p>
          <a:endParaRPr lang="en-US"/>
        </a:p>
      </dgm:t>
    </dgm:pt>
    <dgm:pt modelId="{34707EDB-CBB1-4CB3-8C81-0CF54244A1A8}" type="sibTrans" cxnId="{719482EC-F38C-442E-B764-31983A086341}">
      <dgm:prSet/>
      <dgm:spPr/>
      <dgm:t>
        <a:bodyPr/>
        <a:lstStyle/>
        <a:p>
          <a:endParaRPr lang="en-US"/>
        </a:p>
      </dgm:t>
    </dgm:pt>
    <dgm:pt modelId="{89DD1122-BFA3-4D9C-A018-868AD4D6D173}">
      <dgm:prSet phldrT="[Text]"/>
      <dgm:spPr/>
      <dgm:t>
        <a:bodyPr/>
        <a:lstStyle/>
        <a:p>
          <a:pPr algn="just"/>
          <a:r>
            <a:rPr lang="en-US" dirty="0" err="1" smtClean="0"/>
            <a:t>Përmirësimi</a:t>
          </a:r>
          <a:r>
            <a:rPr lang="en-US" dirty="0" smtClean="0"/>
            <a:t> </a:t>
          </a:r>
          <a:r>
            <a:rPr lang="en-US" dirty="0" err="1" smtClean="0"/>
            <a:t>i</a:t>
          </a:r>
          <a:r>
            <a:rPr lang="en-US" dirty="0" smtClean="0"/>
            <a:t> </a:t>
          </a:r>
          <a:r>
            <a:rPr lang="en-US" dirty="0" err="1" smtClean="0"/>
            <a:t>faqes</a:t>
          </a:r>
          <a:r>
            <a:rPr lang="en-US" dirty="0" smtClean="0"/>
            <a:t> </a:t>
          </a:r>
          <a:r>
            <a:rPr lang="en-US" dirty="0" err="1" smtClean="0"/>
            <a:t>internetit</a:t>
          </a:r>
          <a:r>
            <a:rPr lang="en-US" dirty="0" smtClean="0"/>
            <a:t>, </a:t>
          </a:r>
          <a:r>
            <a:rPr lang="en-US" dirty="0" err="1" smtClean="0"/>
            <a:t>qendra</a:t>
          </a:r>
          <a:r>
            <a:rPr lang="en-US" dirty="0" smtClean="0"/>
            <a:t> </a:t>
          </a:r>
          <a:r>
            <a:rPr lang="en-US" dirty="0" err="1" smtClean="0"/>
            <a:t>për</a:t>
          </a:r>
          <a:r>
            <a:rPr lang="en-US" dirty="0" smtClean="0"/>
            <a:t> </a:t>
          </a:r>
          <a:r>
            <a:rPr lang="en-US" dirty="0" err="1" smtClean="0"/>
            <a:t>ankesat</a:t>
          </a:r>
          <a:r>
            <a:rPr lang="en-US" dirty="0" smtClean="0"/>
            <a:t> e </a:t>
          </a:r>
          <a:r>
            <a:rPr lang="en-US" dirty="0" err="1" smtClean="0"/>
            <a:t>publikut</a:t>
          </a:r>
          <a:r>
            <a:rPr lang="en-US" dirty="0" smtClean="0"/>
            <a:t>, </a:t>
          </a:r>
          <a:r>
            <a:rPr lang="en-US" dirty="0" err="1" smtClean="0"/>
            <a:t>telefon</a:t>
          </a:r>
          <a:r>
            <a:rPr lang="en-US" dirty="0" smtClean="0"/>
            <a:t> </a:t>
          </a:r>
          <a:r>
            <a:rPr lang="en-US" dirty="0" err="1" smtClean="0"/>
            <a:t>i</a:t>
          </a:r>
          <a:r>
            <a:rPr lang="en-US" dirty="0" smtClean="0"/>
            <a:t> </a:t>
          </a:r>
          <a:r>
            <a:rPr lang="en-US" dirty="0" err="1" smtClean="0"/>
            <a:t>gjelbërt</a:t>
          </a:r>
          <a:endParaRPr lang="en-US" dirty="0"/>
        </a:p>
      </dgm:t>
    </dgm:pt>
    <dgm:pt modelId="{776DDEE8-116E-4A4C-93D5-F3A7DCA04766}" type="parTrans" cxnId="{53F599D4-8319-4B58-984E-2EBD0B316D4D}">
      <dgm:prSet/>
      <dgm:spPr/>
      <dgm:t>
        <a:bodyPr/>
        <a:lstStyle/>
        <a:p>
          <a:endParaRPr lang="en-US"/>
        </a:p>
      </dgm:t>
    </dgm:pt>
    <dgm:pt modelId="{C3B8A551-F9A9-4DDA-9892-7501F4D34160}" type="sibTrans" cxnId="{53F599D4-8319-4B58-984E-2EBD0B316D4D}">
      <dgm:prSet/>
      <dgm:spPr/>
      <dgm:t>
        <a:bodyPr/>
        <a:lstStyle/>
        <a:p>
          <a:endParaRPr lang="en-US"/>
        </a:p>
      </dgm:t>
    </dgm:pt>
    <dgm:pt modelId="{48D05A1D-9FFD-4894-8031-59EC5BF7B0FE}">
      <dgm:prSet phldrT="[Text]"/>
      <dgm:spPr/>
      <dgm:t>
        <a:bodyPr/>
        <a:lstStyle/>
        <a:p>
          <a:pPr algn="just"/>
          <a:r>
            <a:rPr lang="en-US" b="1" dirty="0" err="1" smtClean="0"/>
            <a:t>Niveli</a:t>
          </a:r>
          <a:r>
            <a:rPr lang="en-US" b="1" dirty="0" smtClean="0"/>
            <a:t> </a:t>
          </a:r>
          <a:r>
            <a:rPr lang="en-US" b="1" i="1" dirty="0" smtClean="0">
              <a:solidFill>
                <a:schemeClr val="tx1"/>
              </a:solidFill>
            </a:rPr>
            <a:t>III</a:t>
          </a:r>
          <a:r>
            <a:rPr lang="en-US" b="1" dirty="0" smtClean="0"/>
            <a:t> </a:t>
          </a:r>
          <a:r>
            <a:rPr lang="en-US" b="1" dirty="0" err="1" smtClean="0"/>
            <a:t>i</a:t>
          </a:r>
          <a:r>
            <a:rPr lang="en-US" b="1" dirty="0" smtClean="0"/>
            <a:t> </a:t>
          </a:r>
          <a:r>
            <a:rPr lang="en-US" b="1" dirty="0" err="1" smtClean="0"/>
            <a:t>mjeteve</a:t>
          </a:r>
          <a:r>
            <a:rPr lang="en-US" b="1" dirty="0" smtClean="0"/>
            <a:t>, </a:t>
          </a:r>
          <a:r>
            <a:rPr lang="en-US" b="1" dirty="0" err="1" smtClean="0"/>
            <a:t>të</a:t>
          </a:r>
          <a:r>
            <a:rPr lang="en-US" b="1" dirty="0" smtClean="0"/>
            <a:t> </a:t>
          </a:r>
          <a:r>
            <a:rPr lang="en-US" b="1" dirty="0" err="1" smtClean="0"/>
            <a:t>cilat</a:t>
          </a:r>
          <a:r>
            <a:rPr lang="en-US" b="1" dirty="0" smtClean="0"/>
            <a:t> </a:t>
          </a:r>
          <a:r>
            <a:rPr lang="en-US" b="1" dirty="0" err="1" smtClean="0"/>
            <a:t>kërkojnë</a:t>
          </a:r>
          <a:r>
            <a:rPr lang="en-US" b="1" dirty="0" smtClean="0"/>
            <a:t> </a:t>
          </a:r>
          <a:r>
            <a:rPr lang="en-US" b="1" dirty="0" err="1" smtClean="0"/>
            <a:t>angazhim</a:t>
          </a:r>
          <a:r>
            <a:rPr lang="en-US" b="1" dirty="0" smtClean="0"/>
            <a:t> </a:t>
          </a:r>
          <a:r>
            <a:rPr lang="en-US" b="1" dirty="0" err="1" smtClean="0"/>
            <a:t>të</a:t>
          </a:r>
          <a:r>
            <a:rPr lang="en-US" b="1" dirty="0" smtClean="0"/>
            <a:t> </a:t>
          </a:r>
          <a:r>
            <a:rPr lang="en-US" b="1" dirty="0" err="1" smtClean="0"/>
            <a:t>lartë</a:t>
          </a:r>
          <a:endParaRPr lang="en-US" b="1" dirty="0"/>
        </a:p>
      </dgm:t>
    </dgm:pt>
    <dgm:pt modelId="{69D5B502-8ED7-47C7-9D26-69304C8334A6}" type="parTrans" cxnId="{0D1F78CA-AD83-4008-9C64-FBF3E806A29B}">
      <dgm:prSet/>
      <dgm:spPr/>
      <dgm:t>
        <a:bodyPr/>
        <a:lstStyle/>
        <a:p>
          <a:endParaRPr lang="en-US"/>
        </a:p>
      </dgm:t>
    </dgm:pt>
    <dgm:pt modelId="{FAB8E1A1-4341-4150-B152-1C749841BFCE}" type="sibTrans" cxnId="{0D1F78CA-AD83-4008-9C64-FBF3E806A29B}">
      <dgm:prSet/>
      <dgm:spPr/>
      <dgm:t>
        <a:bodyPr/>
        <a:lstStyle/>
        <a:p>
          <a:endParaRPr lang="en-US"/>
        </a:p>
      </dgm:t>
    </dgm:pt>
    <dgm:pt modelId="{3674EB35-C41D-473A-8407-A7FD6AF7BD92}">
      <dgm:prSet phldrT="[Text]"/>
      <dgm:spPr/>
      <dgm:t>
        <a:bodyPr/>
        <a:lstStyle/>
        <a:p>
          <a:pPr algn="just"/>
          <a:r>
            <a:rPr lang="en-US" dirty="0" err="1" smtClean="0"/>
            <a:t>Ndërtimi</a:t>
          </a:r>
          <a:r>
            <a:rPr lang="en-US" dirty="0" smtClean="0"/>
            <a:t> </a:t>
          </a:r>
          <a:r>
            <a:rPr lang="en-US" dirty="0" err="1" smtClean="0"/>
            <a:t>dhe</a:t>
          </a:r>
          <a:r>
            <a:rPr lang="en-US" dirty="0" smtClean="0"/>
            <a:t> </a:t>
          </a:r>
          <a:r>
            <a:rPr lang="en-US" dirty="0" err="1" smtClean="0"/>
            <a:t>përmirësimi</a:t>
          </a:r>
          <a:r>
            <a:rPr lang="en-US" dirty="0" smtClean="0"/>
            <a:t> </a:t>
          </a:r>
          <a:r>
            <a:rPr lang="en-US" dirty="0" err="1" smtClean="0"/>
            <a:t>i</a:t>
          </a:r>
          <a:r>
            <a:rPr lang="en-US" dirty="0" smtClean="0"/>
            <a:t> </a:t>
          </a:r>
          <a:r>
            <a:rPr lang="en-US" dirty="0" err="1" smtClean="0"/>
            <a:t>imazhit</a:t>
          </a:r>
          <a:r>
            <a:rPr lang="en-US" dirty="0" smtClean="0"/>
            <a:t> </a:t>
          </a:r>
          <a:r>
            <a:rPr lang="en-US" dirty="0" err="1" smtClean="0"/>
            <a:t>të</a:t>
          </a:r>
          <a:r>
            <a:rPr lang="en-US" dirty="0" smtClean="0"/>
            <a:t> </a:t>
          </a:r>
          <a:r>
            <a:rPr lang="en-US" dirty="0" err="1" smtClean="0"/>
            <a:t>identitetit</a:t>
          </a:r>
          <a:r>
            <a:rPr lang="en-US" dirty="0" smtClean="0"/>
            <a:t> </a:t>
          </a:r>
          <a:r>
            <a:rPr lang="en-US" dirty="0" err="1" smtClean="0"/>
            <a:t>të</a:t>
          </a:r>
          <a:r>
            <a:rPr lang="en-US" dirty="0" smtClean="0"/>
            <a:t> </a:t>
          </a:r>
          <a:r>
            <a:rPr lang="en-US" dirty="0" err="1" smtClean="0"/>
            <a:t>ndërmarrjes</a:t>
          </a:r>
          <a:endParaRPr lang="en-US" dirty="0"/>
        </a:p>
      </dgm:t>
    </dgm:pt>
    <dgm:pt modelId="{7F048B9A-EE56-4FE5-AF4E-46744E3A7109}" type="parTrans" cxnId="{6B40917E-F1C6-4590-B4E6-4821170F8253}">
      <dgm:prSet/>
      <dgm:spPr/>
      <dgm:t>
        <a:bodyPr/>
        <a:lstStyle/>
        <a:p>
          <a:endParaRPr lang="en-US"/>
        </a:p>
      </dgm:t>
    </dgm:pt>
    <dgm:pt modelId="{D9969EEE-1EB2-4607-B117-90B6723D89B5}" type="sibTrans" cxnId="{6B40917E-F1C6-4590-B4E6-4821170F8253}">
      <dgm:prSet/>
      <dgm:spPr/>
      <dgm:t>
        <a:bodyPr/>
        <a:lstStyle/>
        <a:p>
          <a:endParaRPr lang="en-US"/>
        </a:p>
      </dgm:t>
    </dgm:pt>
    <dgm:pt modelId="{5A1C28D7-82F6-455C-8DC3-7DA50CF9CB6C}">
      <dgm:prSet phldrT="[Text]"/>
      <dgm:spPr/>
      <dgm:t>
        <a:bodyPr/>
        <a:lstStyle/>
        <a:p>
          <a:pPr algn="just"/>
          <a:r>
            <a:rPr lang="en-US" dirty="0" err="1" smtClean="0"/>
            <a:t>Konkurs</a:t>
          </a:r>
          <a:r>
            <a:rPr lang="en-US" dirty="0" smtClean="0"/>
            <a:t> </a:t>
          </a:r>
          <a:r>
            <a:rPr lang="en-US" dirty="0" err="1" smtClean="0"/>
            <a:t>për</a:t>
          </a:r>
          <a:r>
            <a:rPr lang="en-US" dirty="0" smtClean="0"/>
            <a:t> </a:t>
          </a:r>
          <a:r>
            <a:rPr lang="en-US" dirty="0" err="1" smtClean="0"/>
            <a:t>postera</a:t>
          </a:r>
          <a:r>
            <a:rPr lang="en-US" dirty="0" smtClean="0"/>
            <a:t>, </a:t>
          </a:r>
          <a:r>
            <a:rPr lang="en-US" dirty="0" err="1" smtClean="0"/>
            <a:t>aktivitete</a:t>
          </a:r>
          <a:r>
            <a:rPr lang="en-US" dirty="0" smtClean="0"/>
            <a:t> </a:t>
          </a:r>
          <a:r>
            <a:rPr lang="en-US" dirty="0" err="1" smtClean="0"/>
            <a:t>në</a:t>
          </a:r>
          <a:r>
            <a:rPr lang="en-US" dirty="0" smtClean="0"/>
            <a:t> </a:t>
          </a:r>
          <a:r>
            <a:rPr lang="en-US" dirty="0" err="1" smtClean="0"/>
            <a:t>rrugët</a:t>
          </a:r>
          <a:r>
            <a:rPr lang="en-US" dirty="0" smtClean="0"/>
            <a:t> e </a:t>
          </a:r>
          <a:r>
            <a:rPr lang="en-US" dirty="0" err="1" smtClean="0"/>
            <a:t>komunës</a:t>
          </a:r>
          <a:r>
            <a:rPr lang="en-US" dirty="0" smtClean="0"/>
            <a:t>, </a:t>
          </a:r>
          <a:r>
            <a:rPr lang="en-US" dirty="0" err="1" smtClean="0"/>
            <a:t>vizitat</a:t>
          </a:r>
          <a:r>
            <a:rPr lang="en-US" dirty="0" smtClean="0"/>
            <a:t> </a:t>
          </a:r>
          <a:r>
            <a:rPr lang="en-US" dirty="0" err="1" smtClean="0"/>
            <a:t>në</a:t>
          </a:r>
          <a:r>
            <a:rPr lang="en-US" dirty="0" smtClean="0"/>
            <a:t> </a:t>
          </a:r>
          <a:r>
            <a:rPr lang="en-US" dirty="0" err="1" smtClean="0"/>
            <a:t>shtëpi</a:t>
          </a:r>
          <a:r>
            <a:rPr lang="en-US" dirty="0" smtClean="0"/>
            <a:t>, </a:t>
          </a:r>
          <a:r>
            <a:rPr lang="en-US" dirty="0" err="1" smtClean="0"/>
            <a:t>komunitete</a:t>
          </a:r>
          <a:r>
            <a:rPr lang="en-US" dirty="0" smtClean="0"/>
            <a:t> </a:t>
          </a:r>
          <a:r>
            <a:rPr lang="en-US" dirty="0" err="1" smtClean="0"/>
            <a:t>në</a:t>
          </a:r>
          <a:r>
            <a:rPr lang="en-US" dirty="0" smtClean="0"/>
            <a:t> </a:t>
          </a:r>
          <a:r>
            <a:rPr lang="en-US" dirty="0" err="1" smtClean="0"/>
            <a:t>lagje</a:t>
          </a:r>
          <a:r>
            <a:rPr lang="en-US" dirty="0" smtClean="0"/>
            <a:t>, </a:t>
          </a:r>
          <a:r>
            <a:rPr lang="en-US" dirty="0" err="1" smtClean="0"/>
            <a:t>nxitja</a:t>
          </a:r>
          <a:r>
            <a:rPr lang="en-US" dirty="0" smtClean="0"/>
            <a:t> e </a:t>
          </a:r>
          <a:r>
            <a:rPr lang="en-US" dirty="0" err="1" smtClean="0"/>
            <a:t>ngritjes</a:t>
          </a:r>
          <a:r>
            <a:rPr lang="en-US" dirty="0" smtClean="0"/>
            <a:t> </a:t>
          </a:r>
          <a:r>
            <a:rPr lang="en-US" dirty="0" err="1" smtClean="0"/>
            <a:t>së</a:t>
          </a:r>
          <a:r>
            <a:rPr lang="en-US" dirty="0" smtClean="0"/>
            <a:t> OJF-</a:t>
          </a:r>
          <a:r>
            <a:rPr lang="en-US" dirty="0" err="1" smtClean="0"/>
            <a:t>ve</a:t>
          </a:r>
          <a:endParaRPr lang="en-US" dirty="0"/>
        </a:p>
      </dgm:t>
    </dgm:pt>
    <dgm:pt modelId="{5F241F70-388D-4B1F-939C-F976C5CECA32}" type="parTrans" cxnId="{34735AEC-0BDF-4539-ACFA-9B79FD70C8D0}">
      <dgm:prSet/>
      <dgm:spPr/>
      <dgm:t>
        <a:bodyPr/>
        <a:lstStyle/>
        <a:p>
          <a:endParaRPr lang="en-US"/>
        </a:p>
      </dgm:t>
    </dgm:pt>
    <dgm:pt modelId="{FC7048A7-42B2-4E2F-943F-70942BEF00F7}" type="sibTrans" cxnId="{34735AEC-0BDF-4539-ACFA-9B79FD70C8D0}">
      <dgm:prSet/>
      <dgm:spPr/>
      <dgm:t>
        <a:bodyPr/>
        <a:lstStyle/>
        <a:p>
          <a:endParaRPr lang="en-US"/>
        </a:p>
      </dgm:t>
    </dgm:pt>
    <dgm:pt modelId="{78EBEC5C-C2D6-48F6-A1B7-F9B9A821054B}">
      <dgm:prSet phldrT="[Text]"/>
      <dgm:spPr/>
      <dgm:t>
        <a:bodyPr/>
        <a:lstStyle/>
        <a:p>
          <a:pPr algn="just"/>
          <a:r>
            <a:rPr lang="en-US" dirty="0" err="1" smtClean="0"/>
            <a:t>Prodhimi</a:t>
          </a:r>
          <a:r>
            <a:rPr lang="en-US" dirty="0" smtClean="0"/>
            <a:t> </a:t>
          </a:r>
          <a:r>
            <a:rPr lang="en-US" dirty="0" err="1" smtClean="0"/>
            <a:t>i</a:t>
          </a:r>
          <a:r>
            <a:rPr lang="en-US" dirty="0" smtClean="0"/>
            <a:t> </a:t>
          </a:r>
          <a:r>
            <a:rPr lang="en-US" dirty="0" err="1" smtClean="0"/>
            <a:t>dokumentave</a:t>
          </a:r>
          <a:r>
            <a:rPr lang="en-US" dirty="0" smtClean="0"/>
            <a:t> </a:t>
          </a:r>
          <a:r>
            <a:rPr lang="en-US" dirty="0" err="1" smtClean="0"/>
            <a:t>informatike</a:t>
          </a:r>
          <a:r>
            <a:rPr lang="en-US" dirty="0" smtClean="0"/>
            <a:t>, </a:t>
          </a:r>
          <a:r>
            <a:rPr lang="en-US" dirty="0" err="1" smtClean="0"/>
            <a:t>evente</a:t>
          </a:r>
          <a:r>
            <a:rPr lang="en-US" dirty="0" smtClean="0"/>
            <a:t> </a:t>
          </a:r>
          <a:r>
            <a:rPr lang="en-US" dirty="0" err="1" smtClean="0"/>
            <a:t>publike</a:t>
          </a:r>
          <a:r>
            <a:rPr lang="en-US" dirty="0" smtClean="0"/>
            <a:t>, </a:t>
          </a:r>
          <a:r>
            <a:rPr lang="en-US" dirty="0" err="1" smtClean="0"/>
            <a:t>projekte</a:t>
          </a:r>
          <a:r>
            <a:rPr lang="en-US" dirty="0" smtClean="0"/>
            <a:t> </a:t>
          </a:r>
          <a:r>
            <a:rPr lang="en-US" dirty="0" err="1" smtClean="0"/>
            <a:t>të</a:t>
          </a:r>
          <a:r>
            <a:rPr lang="en-US" dirty="0" smtClean="0"/>
            <a:t> </a:t>
          </a:r>
          <a:r>
            <a:rPr lang="en-US" dirty="0" err="1" smtClean="0"/>
            <a:t>përfshirjes</a:t>
          </a:r>
          <a:r>
            <a:rPr lang="en-US" dirty="0" smtClean="0"/>
            <a:t> </a:t>
          </a:r>
          <a:r>
            <a:rPr lang="en-US" dirty="0" err="1" smtClean="0"/>
            <a:t>së</a:t>
          </a:r>
          <a:r>
            <a:rPr lang="en-US" dirty="0" smtClean="0"/>
            <a:t> </a:t>
          </a:r>
          <a:r>
            <a:rPr lang="en-US" dirty="0" err="1" smtClean="0"/>
            <a:t>komunitetit</a:t>
          </a:r>
          <a:endParaRPr lang="en-US" dirty="0"/>
        </a:p>
      </dgm:t>
    </dgm:pt>
    <dgm:pt modelId="{0BAC0F3A-568B-4E91-9678-CAC74E9506E6}" type="parTrans" cxnId="{3152A0E1-7ADD-4F67-A8FC-FE8D0261B8F3}">
      <dgm:prSet/>
      <dgm:spPr/>
      <dgm:t>
        <a:bodyPr/>
        <a:lstStyle/>
        <a:p>
          <a:endParaRPr lang="en-US"/>
        </a:p>
      </dgm:t>
    </dgm:pt>
    <dgm:pt modelId="{82B7CBEB-5B5F-4957-8410-8F92EE6CFE86}" type="sibTrans" cxnId="{3152A0E1-7ADD-4F67-A8FC-FE8D0261B8F3}">
      <dgm:prSet/>
      <dgm:spPr/>
      <dgm:t>
        <a:bodyPr/>
        <a:lstStyle/>
        <a:p>
          <a:endParaRPr lang="en-US"/>
        </a:p>
      </dgm:t>
    </dgm:pt>
    <dgm:pt modelId="{F22B5091-6639-4E74-9809-8911777E96B3}">
      <dgm:prSet phldrT="[Text]"/>
      <dgm:spPr/>
      <dgm:t>
        <a:bodyPr/>
        <a:lstStyle/>
        <a:p>
          <a:pPr algn="just"/>
          <a:r>
            <a:rPr lang="en-US" dirty="0" err="1" smtClean="0"/>
            <a:t>Punonjës</a:t>
          </a:r>
          <a:r>
            <a:rPr lang="en-US" dirty="0" smtClean="0"/>
            <a:t> </a:t>
          </a:r>
          <a:r>
            <a:rPr lang="en-US" dirty="0" err="1" smtClean="0"/>
            <a:t>për</a:t>
          </a:r>
          <a:r>
            <a:rPr lang="en-US" dirty="0" smtClean="0"/>
            <a:t> </a:t>
          </a:r>
          <a:r>
            <a:rPr lang="en-US" dirty="0" err="1" smtClean="0"/>
            <a:t>marrëdhëniet</a:t>
          </a:r>
          <a:r>
            <a:rPr lang="en-US" dirty="0" smtClean="0"/>
            <a:t> me </a:t>
          </a:r>
          <a:r>
            <a:rPr lang="en-US" dirty="0" err="1" smtClean="0"/>
            <a:t>publikun</a:t>
          </a:r>
          <a:r>
            <a:rPr lang="en-US" dirty="0" smtClean="0"/>
            <a:t> </a:t>
          </a:r>
          <a:r>
            <a:rPr lang="en-US" dirty="0" err="1" smtClean="0"/>
            <a:t>dhe</a:t>
          </a:r>
          <a:r>
            <a:rPr lang="en-US" dirty="0" smtClean="0"/>
            <a:t> </a:t>
          </a:r>
          <a:r>
            <a:rPr lang="en-US" dirty="0" err="1" smtClean="0"/>
            <a:t>shpërndarjen</a:t>
          </a:r>
          <a:r>
            <a:rPr lang="en-US" dirty="0" smtClean="0"/>
            <a:t> e </a:t>
          </a:r>
          <a:r>
            <a:rPr lang="en-US" dirty="0" err="1" smtClean="0"/>
            <a:t>informacionit</a:t>
          </a:r>
          <a:endParaRPr lang="en-US" dirty="0"/>
        </a:p>
      </dgm:t>
    </dgm:pt>
    <dgm:pt modelId="{0A5EB1E8-EFDA-4DED-9D26-4E6AA7D9F57C}" type="parTrans" cxnId="{9852D779-FCD4-4991-AC38-B8948B5C4792}">
      <dgm:prSet/>
      <dgm:spPr/>
      <dgm:t>
        <a:bodyPr/>
        <a:lstStyle/>
        <a:p>
          <a:endParaRPr lang="en-US"/>
        </a:p>
      </dgm:t>
    </dgm:pt>
    <dgm:pt modelId="{8E5E9F21-0608-4300-9F71-F1C2768EDDDA}" type="sibTrans" cxnId="{9852D779-FCD4-4991-AC38-B8948B5C4792}">
      <dgm:prSet/>
      <dgm:spPr/>
      <dgm:t>
        <a:bodyPr/>
        <a:lstStyle/>
        <a:p>
          <a:endParaRPr lang="en-US"/>
        </a:p>
      </dgm:t>
    </dgm:pt>
    <dgm:pt modelId="{730F09E4-4198-4036-AA85-394E539BEC1B}">
      <dgm:prSet phldrT="[Text]"/>
      <dgm:spPr/>
      <dgm:t>
        <a:bodyPr/>
        <a:lstStyle/>
        <a:p>
          <a:pPr algn="just"/>
          <a:r>
            <a:rPr lang="en-US" dirty="0" err="1" smtClean="0"/>
            <a:t>Integrimi</a:t>
          </a:r>
          <a:r>
            <a:rPr lang="en-US" dirty="0" smtClean="0"/>
            <a:t> </a:t>
          </a:r>
          <a:r>
            <a:rPr lang="en-US" dirty="0" err="1" smtClean="0"/>
            <a:t>i</a:t>
          </a:r>
          <a:r>
            <a:rPr lang="en-US" dirty="0" smtClean="0"/>
            <a:t> </a:t>
          </a:r>
          <a:r>
            <a:rPr lang="en-US" dirty="0" err="1" smtClean="0"/>
            <a:t>çështjeve</a:t>
          </a:r>
          <a:r>
            <a:rPr lang="en-US" dirty="0" smtClean="0"/>
            <a:t> </a:t>
          </a:r>
          <a:r>
            <a:rPr lang="en-US" dirty="0" err="1" smtClean="0"/>
            <a:t>të</a:t>
          </a:r>
          <a:r>
            <a:rPr lang="en-US" dirty="0" smtClean="0"/>
            <a:t> </a:t>
          </a:r>
          <a:r>
            <a:rPr lang="en-US" dirty="0" err="1" smtClean="0"/>
            <a:t>manaxhimit</a:t>
          </a:r>
          <a:r>
            <a:rPr lang="en-US" dirty="0" smtClean="0"/>
            <a:t> </a:t>
          </a:r>
          <a:r>
            <a:rPr lang="en-US" dirty="0" err="1" smtClean="0"/>
            <a:t>të</a:t>
          </a:r>
          <a:r>
            <a:rPr lang="en-US" dirty="0" smtClean="0"/>
            <a:t> </a:t>
          </a:r>
          <a:r>
            <a:rPr lang="en-US" dirty="0" err="1" smtClean="0"/>
            <a:t>mbetjeve</a:t>
          </a:r>
          <a:r>
            <a:rPr lang="en-US" dirty="0" smtClean="0"/>
            <a:t> </a:t>
          </a:r>
          <a:r>
            <a:rPr lang="en-US" dirty="0" err="1" smtClean="0"/>
            <a:t>në</a:t>
          </a:r>
          <a:r>
            <a:rPr lang="en-US" dirty="0" smtClean="0"/>
            <a:t> </a:t>
          </a:r>
          <a:r>
            <a:rPr lang="en-US" dirty="0" err="1" smtClean="0"/>
            <a:t>shkolla</a:t>
          </a:r>
          <a:endParaRPr lang="en-US" dirty="0"/>
        </a:p>
      </dgm:t>
    </dgm:pt>
    <dgm:pt modelId="{800AF530-54EE-4B0B-9A9D-3AFF2F8D274E}" type="parTrans" cxnId="{D024D5AC-BF90-424A-8F83-B769D4723529}">
      <dgm:prSet/>
      <dgm:spPr/>
      <dgm:t>
        <a:bodyPr/>
        <a:lstStyle/>
        <a:p>
          <a:endParaRPr lang="en-US"/>
        </a:p>
      </dgm:t>
    </dgm:pt>
    <dgm:pt modelId="{51AC0C95-630E-4D97-A30D-C26C54849D34}" type="sibTrans" cxnId="{D024D5AC-BF90-424A-8F83-B769D4723529}">
      <dgm:prSet/>
      <dgm:spPr/>
      <dgm:t>
        <a:bodyPr/>
        <a:lstStyle/>
        <a:p>
          <a:endParaRPr lang="en-US"/>
        </a:p>
      </dgm:t>
    </dgm:pt>
    <dgm:pt modelId="{4D348FB8-87F4-47C8-9E2D-6BB48755457B}">
      <dgm:prSet phldrT="[Text]"/>
      <dgm:spPr/>
      <dgm:t>
        <a:bodyPr/>
        <a:lstStyle/>
        <a:p>
          <a:pPr algn="just"/>
          <a:r>
            <a:rPr lang="en-US" dirty="0" err="1" smtClean="0"/>
            <a:t>Ndërtimi</a:t>
          </a:r>
          <a:r>
            <a:rPr lang="en-US" dirty="0" smtClean="0"/>
            <a:t> </a:t>
          </a:r>
          <a:r>
            <a:rPr lang="en-US" dirty="0" err="1" smtClean="0"/>
            <a:t>dhe</a:t>
          </a:r>
          <a:r>
            <a:rPr lang="en-US" dirty="0" smtClean="0"/>
            <a:t> </a:t>
          </a:r>
          <a:r>
            <a:rPr lang="en-US" dirty="0" err="1" smtClean="0"/>
            <a:t>zbatimi</a:t>
          </a:r>
          <a:r>
            <a:rPr lang="en-US" dirty="0" smtClean="0"/>
            <a:t> </a:t>
          </a:r>
          <a:r>
            <a:rPr lang="en-US" dirty="0" err="1" smtClean="0"/>
            <a:t>i</a:t>
          </a:r>
          <a:r>
            <a:rPr lang="en-US" dirty="0" smtClean="0"/>
            <a:t> </a:t>
          </a:r>
          <a:r>
            <a:rPr lang="en-US" dirty="0" err="1" smtClean="0"/>
            <a:t>një</a:t>
          </a:r>
          <a:r>
            <a:rPr lang="en-US" dirty="0" smtClean="0"/>
            <a:t> </a:t>
          </a:r>
          <a:r>
            <a:rPr lang="en-US" dirty="0" err="1" smtClean="0"/>
            <a:t>fushate</a:t>
          </a:r>
          <a:r>
            <a:rPr lang="en-US" dirty="0" smtClean="0"/>
            <a:t> </a:t>
          </a:r>
          <a:r>
            <a:rPr lang="en-US" dirty="0" err="1" smtClean="0"/>
            <a:t>reklamimi</a:t>
          </a:r>
          <a:endParaRPr lang="en-US" dirty="0"/>
        </a:p>
      </dgm:t>
    </dgm:pt>
    <dgm:pt modelId="{12C841C5-931B-4EF1-A2F6-3F3EF05580A6}" type="parTrans" cxnId="{0C2B3375-16FA-4E80-A44D-D695410F4CFD}">
      <dgm:prSet/>
      <dgm:spPr/>
      <dgm:t>
        <a:bodyPr/>
        <a:lstStyle/>
        <a:p>
          <a:endParaRPr lang="en-US"/>
        </a:p>
      </dgm:t>
    </dgm:pt>
    <dgm:pt modelId="{6FE8DBE8-08F2-4D70-834D-159D615185EE}" type="sibTrans" cxnId="{0C2B3375-16FA-4E80-A44D-D695410F4CFD}">
      <dgm:prSet/>
      <dgm:spPr/>
      <dgm:t>
        <a:bodyPr/>
        <a:lstStyle/>
        <a:p>
          <a:endParaRPr lang="en-US"/>
        </a:p>
      </dgm:t>
    </dgm:pt>
    <dgm:pt modelId="{C566C28E-8270-4D35-8D3B-732147188893}" type="pres">
      <dgm:prSet presAssocID="{A8BC85EF-5C09-476A-94C2-5A8838E2A4DA}" presName="linear" presStyleCnt="0">
        <dgm:presLayoutVars>
          <dgm:animLvl val="lvl"/>
          <dgm:resizeHandles val="exact"/>
        </dgm:presLayoutVars>
      </dgm:prSet>
      <dgm:spPr/>
      <dgm:t>
        <a:bodyPr/>
        <a:lstStyle/>
        <a:p>
          <a:endParaRPr lang="en-US"/>
        </a:p>
      </dgm:t>
    </dgm:pt>
    <dgm:pt modelId="{41FEBAD9-1C40-47A1-9A3A-A13E0B00526A}" type="pres">
      <dgm:prSet presAssocID="{9646B738-C921-4B4B-98DA-6C220338BD01}" presName="parentText" presStyleLbl="node1" presStyleIdx="0" presStyleCnt="3">
        <dgm:presLayoutVars>
          <dgm:chMax val="0"/>
          <dgm:bulletEnabled val="1"/>
        </dgm:presLayoutVars>
      </dgm:prSet>
      <dgm:spPr/>
      <dgm:t>
        <a:bodyPr/>
        <a:lstStyle/>
        <a:p>
          <a:endParaRPr lang="en-US"/>
        </a:p>
      </dgm:t>
    </dgm:pt>
    <dgm:pt modelId="{9D2D78A7-0371-429C-B795-7681F1699D94}" type="pres">
      <dgm:prSet presAssocID="{9646B738-C921-4B4B-98DA-6C220338BD01}" presName="childText" presStyleLbl="revTx" presStyleIdx="0" presStyleCnt="3">
        <dgm:presLayoutVars>
          <dgm:bulletEnabled val="1"/>
        </dgm:presLayoutVars>
      </dgm:prSet>
      <dgm:spPr/>
      <dgm:t>
        <a:bodyPr/>
        <a:lstStyle/>
        <a:p>
          <a:endParaRPr lang="en-US"/>
        </a:p>
      </dgm:t>
    </dgm:pt>
    <dgm:pt modelId="{3A6B90DA-B63A-400D-893B-A890F5A8EEB6}" type="pres">
      <dgm:prSet presAssocID="{A7E45FBA-4BE8-4AD2-8820-D5A1669C4D68}" presName="parentText" presStyleLbl="node1" presStyleIdx="1" presStyleCnt="3">
        <dgm:presLayoutVars>
          <dgm:chMax val="0"/>
          <dgm:bulletEnabled val="1"/>
        </dgm:presLayoutVars>
      </dgm:prSet>
      <dgm:spPr/>
      <dgm:t>
        <a:bodyPr/>
        <a:lstStyle/>
        <a:p>
          <a:endParaRPr lang="en-US"/>
        </a:p>
      </dgm:t>
    </dgm:pt>
    <dgm:pt modelId="{CA964174-AB18-44FF-9CC6-0151A90D3E8A}" type="pres">
      <dgm:prSet presAssocID="{A7E45FBA-4BE8-4AD2-8820-D5A1669C4D68}" presName="childText" presStyleLbl="revTx" presStyleIdx="1" presStyleCnt="3">
        <dgm:presLayoutVars>
          <dgm:bulletEnabled val="1"/>
        </dgm:presLayoutVars>
      </dgm:prSet>
      <dgm:spPr/>
      <dgm:t>
        <a:bodyPr/>
        <a:lstStyle/>
        <a:p>
          <a:endParaRPr lang="en-US"/>
        </a:p>
      </dgm:t>
    </dgm:pt>
    <dgm:pt modelId="{1302527B-3ADE-4AF2-B44D-30A7187A09C5}" type="pres">
      <dgm:prSet presAssocID="{48D05A1D-9FFD-4894-8031-59EC5BF7B0FE}" presName="parentText" presStyleLbl="node1" presStyleIdx="2" presStyleCnt="3">
        <dgm:presLayoutVars>
          <dgm:chMax val="0"/>
          <dgm:bulletEnabled val="1"/>
        </dgm:presLayoutVars>
      </dgm:prSet>
      <dgm:spPr/>
      <dgm:t>
        <a:bodyPr/>
        <a:lstStyle/>
        <a:p>
          <a:endParaRPr lang="en-US"/>
        </a:p>
      </dgm:t>
    </dgm:pt>
    <dgm:pt modelId="{E8D4022D-6B4A-4F88-86B9-30848A6DDAF3}" type="pres">
      <dgm:prSet presAssocID="{48D05A1D-9FFD-4894-8031-59EC5BF7B0FE}" presName="childText" presStyleLbl="revTx" presStyleIdx="2" presStyleCnt="3">
        <dgm:presLayoutVars>
          <dgm:bulletEnabled val="1"/>
        </dgm:presLayoutVars>
      </dgm:prSet>
      <dgm:spPr/>
      <dgm:t>
        <a:bodyPr/>
        <a:lstStyle/>
        <a:p>
          <a:endParaRPr lang="en-US"/>
        </a:p>
      </dgm:t>
    </dgm:pt>
  </dgm:ptLst>
  <dgm:cxnLst>
    <dgm:cxn modelId="{C4585A78-6B85-4512-8C0F-7BD623237CBF}" type="presOf" srcId="{5A1C28D7-82F6-455C-8DC3-7DA50CF9CB6C}" destId="{9D2D78A7-0371-429C-B795-7681F1699D94}" srcOrd="0" destOrd="1" presId="urn:microsoft.com/office/officeart/2005/8/layout/vList2"/>
    <dgm:cxn modelId="{DB93E6A0-B95A-4B4E-B7FC-7FDD90F25882}" type="presOf" srcId="{730F09E4-4198-4036-AA85-394E539BEC1B}" destId="{E8D4022D-6B4A-4F88-86B9-30848A6DDAF3}" srcOrd="0" destOrd="2" presId="urn:microsoft.com/office/officeart/2005/8/layout/vList2"/>
    <dgm:cxn modelId="{D024D5AC-BF90-424A-8F83-B769D4723529}" srcId="{48D05A1D-9FFD-4894-8031-59EC5BF7B0FE}" destId="{730F09E4-4198-4036-AA85-394E539BEC1B}" srcOrd="2" destOrd="0" parTransId="{800AF530-54EE-4B0B-9A9D-3AFF2F8D274E}" sibTransId="{51AC0C95-630E-4D97-A30D-C26C54849D34}"/>
    <dgm:cxn modelId="{09884747-6DF6-496A-884F-288729B4FC1B}" type="presOf" srcId="{A7E45FBA-4BE8-4AD2-8820-D5A1669C4D68}" destId="{3A6B90DA-B63A-400D-893B-A890F5A8EEB6}" srcOrd="0" destOrd="0" presId="urn:microsoft.com/office/officeart/2005/8/layout/vList2"/>
    <dgm:cxn modelId="{6B40917E-F1C6-4590-B4E6-4821170F8253}" srcId="{48D05A1D-9FFD-4894-8031-59EC5BF7B0FE}" destId="{3674EB35-C41D-473A-8407-A7FD6AF7BD92}" srcOrd="0" destOrd="0" parTransId="{7F048B9A-EE56-4FE5-AF4E-46744E3A7109}" sibTransId="{D9969EEE-1EB2-4607-B117-90B6723D89B5}"/>
    <dgm:cxn modelId="{BA02C805-0C08-4573-B163-C5D963A574C6}" type="presOf" srcId="{3674EB35-C41D-473A-8407-A7FD6AF7BD92}" destId="{E8D4022D-6B4A-4F88-86B9-30848A6DDAF3}" srcOrd="0" destOrd="0" presId="urn:microsoft.com/office/officeart/2005/8/layout/vList2"/>
    <dgm:cxn modelId="{CC288C03-CA83-47C3-8AB5-080688191FFC}" type="presOf" srcId="{48D05A1D-9FFD-4894-8031-59EC5BF7B0FE}" destId="{1302527B-3ADE-4AF2-B44D-30A7187A09C5}" srcOrd="0" destOrd="0" presId="urn:microsoft.com/office/officeart/2005/8/layout/vList2"/>
    <dgm:cxn modelId="{F336F1FA-2ADE-4741-B6E4-1B75E94AC7FF}" type="presOf" srcId="{4D348FB8-87F4-47C8-9E2D-6BB48755457B}" destId="{E8D4022D-6B4A-4F88-86B9-30848A6DDAF3}" srcOrd="0" destOrd="3" presId="urn:microsoft.com/office/officeart/2005/8/layout/vList2"/>
    <dgm:cxn modelId="{526F21BF-0077-43B4-8779-3487F1E36C97}" type="presOf" srcId="{A8BC85EF-5C09-476A-94C2-5A8838E2A4DA}" destId="{C566C28E-8270-4D35-8D3B-732147188893}" srcOrd="0" destOrd="0" presId="urn:microsoft.com/office/officeart/2005/8/layout/vList2"/>
    <dgm:cxn modelId="{F922DD64-969C-4FB1-8812-15B7E4D558D8}" srcId="{A8BC85EF-5C09-476A-94C2-5A8838E2A4DA}" destId="{9646B738-C921-4B4B-98DA-6C220338BD01}" srcOrd="0" destOrd="0" parTransId="{81FE8B0D-8630-4BBE-A258-284D2AE88FDD}" sibTransId="{7356B558-F903-4764-9DDC-2EC27402054D}"/>
    <dgm:cxn modelId="{53F599D4-8319-4B58-984E-2EBD0B316D4D}" srcId="{A7E45FBA-4BE8-4AD2-8820-D5A1669C4D68}" destId="{89DD1122-BFA3-4D9C-A018-868AD4D6D173}" srcOrd="0" destOrd="0" parTransId="{776DDEE8-116E-4A4C-93D5-F3A7DCA04766}" sibTransId="{C3B8A551-F9A9-4DDA-9892-7501F4D34160}"/>
    <dgm:cxn modelId="{34735AEC-0BDF-4539-ACFA-9B79FD70C8D0}" srcId="{9646B738-C921-4B4B-98DA-6C220338BD01}" destId="{5A1C28D7-82F6-455C-8DC3-7DA50CF9CB6C}" srcOrd="1" destOrd="0" parTransId="{5F241F70-388D-4B1F-939C-F976C5CECA32}" sibTransId="{FC7048A7-42B2-4E2F-943F-70942BEF00F7}"/>
    <dgm:cxn modelId="{719482EC-F38C-442E-B764-31983A086341}" srcId="{A8BC85EF-5C09-476A-94C2-5A8838E2A4DA}" destId="{A7E45FBA-4BE8-4AD2-8820-D5A1669C4D68}" srcOrd="1" destOrd="0" parTransId="{BD8697A1-EB95-4062-B65E-DE3E39F15501}" sibTransId="{34707EDB-CBB1-4CB3-8C81-0CF54244A1A8}"/>
    <dgm:cxn modelId="{3152A0E1-7ADD-4F67-A8FC-FE8D0261B8F3}" srcId="{A7E45FBA-4BE8-4AD2-8820-D5A1669C4D68}" destId="{78EBEC5C-C2D6-48F6-A1B7-F9B9A821054B}" srcOrd="1" destOrd="0" parTransId="{0BAC0F3A-568B-4E91-9678-CAC74E9506E6}" sibTransId="{82B7CBEB-5B5F-4957-8410-8F92EE6CFE86}"/>
    <dgm:cxn modelId="{531B0B1D-EFBB-455B-86A8-9B022D85471F}" type="presOf" srcId="{89DD1122-BFA3-4D9C-A018-868AD4D6D173}" destId="{CA964174-AB18-44FF-9CC6-0151A90D3E8A}" srcOrd="0" destOrd="0" presId="urn:microsoft.com/office/officeart/2005/8/layout/vList2"/>
    <dgm:cxn modelId="{7827B9E6-18B3-4FFB-AD68-3BF1D7EF8747}" type="presOf" srcId="{9646B738-C921-4B4B-98DA-6C220338BD01}" destId="{41FEBAD9-1C40-47A1-9A3A-A13E0B00526A}" srcOrd="0" destOrd="0" presId="urn:microsoft.com/office/officeart/2005/8/layout/vList2"/>
    <dgm:cxn modelId="{9852D779-FCD4-4991-AC38-B8948B5C4792}" srcId="{48D05A1D-9FFD-4894-8031-59EC5BF7B0FE}" destId="{F22B5091-6639-4E74-9809-8911777E96B3}" srcOrd="1" destOrd="0" parTransId="{0A5EB1E8-EFDA-4DED-9D26-4E6AA7D9F57C}" sibTransId="{8E5E9F21-0608-4300-9F71-F1C2768EDDDA}"/>
    <dgm:cxn modelId="{DF0D5E08-FCE6-46DA-84F3-8B292121797B}" srcId="{9646B738-C921-4B4B-98DA-6C220338BD01}" destId="{F7ECDE2C-68CC-445A-861C-AC2899B8516D}" srcOrd="0" destOrd="0" parTransId="{4FC31957-173E-44ED-B344-B87FA4F86A1C}" sibTransId="{6E03514A-9E5E-4508-9B17-711BC25CD401}"/>
    <dgm:cxn modelId="{0C2B3375-16FA-4E80-A44D-D695410F4CFD}" srcId="{48D05A1D-9FFD-4894-8031-59EC5BF7B0FE}" destId="{4D348FB8-87F4-47C8-9E2D-6BB48755457B}" srcOrd="3" destOrd="0" parTransId="{12C841C5-931B-4EF1-A2F6-3F3EF05580A6}" sibTransId="{6FE8DBE8-08F2-4D70-834D-159D615185EE}"/>
    <dgm:cxn modelId="{752F46E1-137B-48A5-B42F-D838E13F92F3}" type="presOf" srcId="{F7ECDE2C-68CC-445A-861C-AC2899B8516D}" destId="{9D2D78A7-0371-429C-B795-7681F1699D94}" srcOrd="0" destOrd="0" presId="urn:microsoft.com/office/officeart/2005/8/layout/vList2"/>
    <dgm:cxn modelId="{0D1F78CA-AD83-4008-9C64-FBF3E806A29B}" srcId="{A8BC85EF-5C09-476A-94C2-5A8838E2A4DA}" destId="{48D05A1D-9FFD-4894-8031-59EC5BF7B0FE}" srcOrd="2" destOrd="0" parTransId="{69D5B502-8ED7-47C7-9D26-69304C8334A6}" sibTransId="{FAB8E1A1-4341-4150-B152-1C749841BFCE}"/>
    <dgm:cxn modelId="{64513AD4-C2CF-47E5-86D2-3DADEA872AD0}" type="presOf" srcId="{F22B5091-6639-4E74-9809-8911777E96B3}" destId="{E8D4022D-6B4A-4F88-86B9-30848A6DDAF3}" srcOrd="0" destOrd="1" presId="urn:microsoft.com/office/officeart/2005/8/layout/vList2"/>
    <dgm:cxn modelId="{93FD4FFF-2CBE-4C6E-9216-305FFEA93964}" type="presOf" srcId="{78EBEC5C-C2D6-48F6-A1B7-F9B9A821054B}" destId="{CA964174-AB18-44FF-9CC6-0151A90D3E8A}" srcOrd="0" destOrd="1" presId="urn:microsoft.com/office/officeart/2005/8/layout/vList2"/>
    <dgm:cxn modelId="{4A29B6AC-2416-475B-97E4-1BAF47894D97}" type="presParOf" srcId="{C566C28E-8270-4D35-8D3B-732147188893}" destId="{41FEBAD9-1C40-47A1-9A3A-A13E0B00526A}" srcOrd="0" destOrd="0" presId="urn:microsoft.com/office/officeart/2005/8/layout/vList2"/>
    <dgm:cxn modelId="{941A7177-40DB-4577-9E9F-20DE508E0B8A}" type="presParOf" srcId="{C566C28E-8270-4D35-8D3B-732147188893}" destId="{9D2D78A7-0371-429C-B795-7681F1699D94}" srcOrd="1" destOrd="0" presId="urn:microsoft.com/office/officeart/2005/8/layout/vList2"/>
    <dgm:cxn modelId="{8E427ACF-8374-4F7B-ABE9-C07998AE5E89}" type="presParOf" srcId="{C566C28E-8270-4D35-8D3B-732147188893}" destId="{3A6B90DA-B63A-400D-893B-A890F5A8EEB6}" srcOrd="2" destOrd="0" presId="urn:microsoft.com/office/officeart/2005/8/layout/vList2"/>
    <dgm:cxn modelId="{EFA498BC-66E4-43EF-A5D2-5EC031745F12}" type="presParOf" srcId="{C566C28E-8270-4D35-8D3B-732147188893}" destId="{CA964174-AB18-44FF-9CC6-0151A90D3E8A}" srcOrd="3" destOrd="0" presId="urn:microsoft.com/office/officeart/2005/8/layout/vList2"/>
    <dgm:cxn modelId="{53BEAFB5-BE9D-44D8-9F35-DE6554701C98}" type="presParOf" srcId="{C566C28E-8270-4D35-8D3B-732147188893}" destId="{1302527B-3ADE-4AF2-B44D-30A7187A09C5}" srcOrd="4" destOrd="0" presId="urn:microsoft.com/office/officeart/2005/8/layout/vList2"/>
    <dgm:cxn modelId="{6702CB9F-3C98-4685-9403-4063A128003C}" type="presParOf" srcId="{C566C28E-8270-4D35-8D3B-732147188893}" destId="{E8D4022D-6B4A-4F88-86B9-30848A6DDAF3}"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F1849-525E-4EA3-A94D-B6A1A2842D12}"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US"/>
        </a:p>
      </dgm:t>
    </dgm:pt>
    <dgm:pt modelId="{5DC1162B-80D6-47D6-8BA9-79C5577521AC}">
      <dgm:prSet phldrT="[Text]" custT="1"/>
      <dgm:spPr/>
      <dgm:t>
        <a:bodyPr/>
        <a:lstStyle/>
        <a:p>
          <a:pPr algn="ctr"/>
          <a:r>
            <a:rPr lang="en-US" sz="2400" b="1" i="1" dirty="0" smtClean="0">
              <a:solidFill>
                <a:schemeClr val="bg1"/>
              </a:solidFill>
              <a:effectLst/>
            </a:rPr>
            <a:t>1</a:t>
          </a:r>
          <a:endParaRPr lang="en-US" sz="2400" b="1" i="1" dirty="0">
            <a:solidFill>
              <a:schemeClr val="bg1"/>
            </a:solidFill>
            <a:effectLst/>
          </a:endParaRPr>
        </a:p>
      </dgm:t>
    </dgm:pt>
    <dgm:pt modelId="{195EC437-1244-41CB-A4B1-A768F8D9D3A9}" type="parTrans" cxnId="{85000F6A-AFC9-4120-BD07-9EA305759A58}">
      <dgm:prSet/>
      <dgm:spPr/>
      <dgm:t>
        <a:bodyPr/>
        <a:lstStyle/>
        <a:p>
          <a:pPr algn="just"/>
          <a:endParaRPr lang="en-US" b="1">
            <a:effectLst/>
          </a:endParaRPr>
        </a:p>
      </dgm:t>
    </dgm:pt>
    <dgm:pt modelId="{385EEDA5-ADBF-4A45-84D9-DE7640168CDD}" type="sibTrans" cxnId="{85000F6A-AFC9-4120-BD07-9EA305759A58}">
      <dgm:prSet/>
      <dgm:spPr/>
      <dgm:t>
        <a:bodyPr/>
        <a:lstStyle/>
        <a:p>
          <a:pPr algn="just"/>
          <a:endParaRPr lang="en-US" b="1">
            <a:effectLst/>
          </a:endParaRPr>
        </a:p>
      </dgm:t>
    </dgm:pt>
    <dgm:pt modelId="{5EE29678-7DBD-47F8-9EB2-4EDE3CD4021E}">
      <dgm:prSet phldrT="[Text]"/>
      <dgm:spPr/>
      <dgm:t>
        <a:bodyPr/>
        <a:lstStyle/>
        <a:p>
          <a:pPr algn="just"/>
          <a:r>
            <a:rPr lang="en-US" b="1" dirty="0" err="1" smtClean="0">
              <a:effectLst/>
            </a:rPr>
            <a:t>Numri</a:t>
          </a:r>
          <a:r>
            <a:rPr lang="en-US" b="1" dirty="0" smtClean="0">
              <a:effectLst/>
            </a:rPr>
            <a:t> </a:t>
          </a:r>
          <a:r>
            <a:rPr lang="en-US" b="1" dirty="0" err="1" smtClean="0">
              <a:effectLst/>
            </a:rPr>
            <a:t>i</a:t>
          </a:r>
          <a:r>
            <a:rPr lang="en-US" b="1" dirty="0" smtClean="0">
              <a:effectLst/>
            </a:rPr>
            <a:t> </a:t>
          </a:r>
          <a:r>
            <a:rPr lang="en-US" b="1" dirty="0" err="1" smtClean="0">
              <a:effectLst/>
            </a:rPr>
            <a:t>aktiviteteve</a:t>
          </a:r>
          <a:r>
            <a:rPr lang="en-US" b="1" dirty="0" smtClean="0">
              <a:effectLst/>
            </a:rPr>
            <a:t> </a:t>
          </a:r>
          <a:r>
            <a:rPr lang="en-US" b="1" dirty="0" err="1" smtClean="0">
              <a:effectLst/>
            </a:rPr>
            <a:t>të</a:t>
          </a:r>
          <a:r>
            <a:rPr lang="en-US" b="1" dirty="0" smtClean="0">
              <a:effectLst/>
            </a:rPr>
            <a:t> </a:t>
          </a:r>
          <a:r>
            <a:rPr lang="en-US" b="1" dirty="0" err="1" smtClean="0">
              <a:effectLst/>
            </a:rPr>
            <a:t>zbatuara</a:t>
          </a:r>
          <a:r>
            <a:rPr lang="en-US" b="1" dirty="0" smtClean="0">
              <a:effectLst/>
            </a:rPr>
            <a:t> </a:t>
          </a:r>
          <a:r>
            <a:rPr lang="en-US" b="1" dirty="0" err="1" smtClean="0">
              <a:effectLst/>
            </a:rPr>
            <a:t>gjatë</a:t>
          </a:r>
          <a:r>
            <a:rPr lang="en-US" b="1" dirty="0" smtClean="0">
              <a:effectLst/>
            </a:rPr>
            <a:t> 1, </a:t>
          </a:r>
          <a:r>
            <a:rPr lang="en-US" b="1" dirty="0" err="1" smtClean="0">
              <a:effectLst/>
            </a:rPr>
            <a:t>viti</a:t>
          </a:r>
          <a:r>
            <a:rPr lang="en-US" b="1" dirty="0" smtClean="0">
              <a:effectLst/>
            </a:rPr>
            <a:t>, </a:t>
          </a:r>
          <a:r>
            <a:rPr lang="en-US" b="1" dirty="0" err="1" smtClean="0">
              <a:effectLst/>
            </a:rPr>
            <a:t>apo</a:t>
          </a:r>
          <a:r>
            <a:rPr lang="en-US" b="1" dirty="0" smtClean="0">
              <a:effectLst/>
            </a:rPr>
            <a:t> </a:t>
          </a:r>
          <a:r>
            <a:rPr lang="en-US" b="1" dirty="0" err="1" smtClean="0">
              <a:effectLst/>
            </a:rPr>
            <a:t>një</a:t>
          </a:r>
          <a:r>
            <a:rPr lang="en-US" b="1" dirty="0" smtClean="0">
              <a:effectLst/>
            </a:rPr>
            <a:t> </a:t>
          </a:r>
          <a:r>
            <a:rPr lang="en-US" b="1" dirty="0" err="1" smtClean="0">
              <a:effectLst/>
            </a:rPr>
            <a:t>periudhe</a:t>
          </a:r>
          <a:r>
            <a:rPr lang="en-US" b="1" dirty="0" smtClean="0">
              <a:effectLst/>
            </a:rPr>
            <a:t> </a:t>
          </a:r>
          <a:r>
            <a:rPr lang="en-US" b="1" dirty="0" err="1" smtClean="0">
              <a:effectLst/>
            </a:rPr>
            <a:t>të</a:t>
          </a:r>
          <a:r>
            <a:rPr lang="en-US" b="1" dirty="0" smtClean="0">
              <a:effectLst/>
            </a:rPr>
            <a:t> </a:t>
          </a:r>
          <a:r>
            <a:rPr lang="en-US" b="1" dirty="0" err="1" smtClean="0">
              <a:effectLst/>
            </a:rPr>
            <a:t>caktuar</a:t>
          </a:r>
          <a:endParaRPr lang="en-US" b="1" dirty="0">
            <a:effectLst/>
          </a:endParaRPr>
        </a:p>
      </dgm:t>
    </dgm:pt>
    <dgm:pt modelId="{BEF1E71B-3F5B-4962-A413-36DBAF798B9C}" type="parTrans" cxnId="{C45EF0A8-880D-4A77-96D5-2012B63F2D15}">
      <dgm:prSet/>
      <dgm:spPr/>
      <dgm:t>
        <a:bodyPr/>
        <a:lstStyle/>
        <a:p>
          <a:pPr algn="just"/>
          <a:endParaRPr lang="en-US" b="1">
            <a:effectLst/>
          </a:endParaRPr>
        </a:p>
      </dgm:t>
    </dgm:pt>
    <dgm:pt modelId="{8E65B8EF-CFDE-4C8D-9E1E-FD30809E4322}" type="sibTrans" cxnId="{C45EF0A8-880D-4A77-96D5-2012B63F2D15}">
      <dgm:prSet/>
      <dgm:spPr/>
      <dgm:t>
        <a:bodyPr/>
        <a:lstStyle/>
        <a:p>
          <a:pPr algn="just"/>
          <a:endParaRPr lang="en-US" b="1">
            <a:effectLst/>
          </a:endParaRPr>
        </a:p>
      </dgm:t>
    </dgm:pt>
    <dgm:pt modelId="{4E5BDE7E-C0DD-4F61-ABBD-59753DA6BFD8}">
      <dgm:prSet phldrT="[Text]" custT="1"/>
      <dgm:spPr/>
      <dgm:t>
        <a:bodyPr/>
        <a:lstStyle/>
        <a:p>
          <a:pPr algn="ctr"/>
          <a:r>
            <a:rPr lang="en-US" sz="2400" b="1" i="1" dirty="0" smtClean="0">
              <a:solidFill>
                <a:schemeClr val="bg1"/>
              </a:solidFill>
              <a:effectLst/>
            </a:rPr>
            <a:t>2</a:t>
          </a:r>
          <a:endParaRPr lang="en-US" sz="2400" b="1" i="1" dirty="0">
            <a:solidFill>
              <a:schemeClr val="bg1"/>
            </a:solidFill>
            <a:effectLst/>
          </a:endParaRPr>
        </a:p>
      </dgm:t>
    </dgm:pt>
    <dgm:pt modelId="{86F4BA66-2C53-403D-B2C5-D0CB5C02AA44}" type="parTrans" cxnId="{E9FCB0B1-0EB3-4F5F-B3A9-115DBA74BC32}">
      <dgm:prSet/>
      <dgm:spPr/>
      <dgm:t>
        <a:bodyPr/>
        <a:lstStyle/>
        <a:p>
          <a:pPr algn="just"/>
          <a:endParaRPr lang="en-US" b="1">
            <a:effectLst/>
          </a:endParaRPr>
        </a:p>
      </dgm:t>
    </dgm:pt>
    <dgm:pt modelId="{EED7184A-CA90-4171-95B1-BA12A14DFEE0}" type="sibTrans" cxnId="{E9FCB0B1-0EB3-4F5F-B3A9-115DBA74BC32}">
      <dgm:prSet/>
      <dgm:spPr/>
      <dgm:t>
        <a:bodyPr/>
        <a:lstStyle/>
        <a:p>
          <a:pPr algn="just"/>
          <a:endParaRPr lang="en-US" b="1">
            <a:effectLst/>
          </a:endParaRPr>
        </a:p>
      </dgm:t>
    </dgm:pt>
    <dgm:pt modelId="{A152B042-EE1B-430C-94DD-AF08A65676DC}">
      <dgm:prSet phldrT="[Text]"/>
      <dgm:spPr/>
      <dgm:t>
        <a:bodyPr/>
        <a:lstStyle/>
        <a:p>
          <a:pPr algn="just"/>
          <a:r>
            <a:rPr lang="en-US" b="1" dirty="0" err="1" smtClean="0">
              <a:effectLst/>
            </a:rPr>
            <a:t>Pjesmarrja</a:t>
          </a:r>
          <a:r>
            <a:rPr lang="en-US" b="1" dirty="0" smtClean="0">
              <a:effectLst/>
            </a:rPr>
            <a:t> </a:t>
          </a:r>
          <a:r>
            <a:rPr lang="en-US" b="1" dirty="0" err="1" smtClean="0">
              <a:effectLst/>
            </a:rPr>
            <a:t>nëpër</a:t>
          </a:r>
          <a:r>
            <a:rPr lang="en-US" b="1" dirty="0" smtClean="0">
              <a:effectLst/>
            </a:rPr>
            <a:t> </a:t>
          </a:r>
          <a:r>
            <a:rPr lang="en-US" b="1" dirty="0" err="1" smtClean="0">
              <a:effectLst/>
            </a:rPr>
            <a:t>aktivitete</a:t>
          </a:r>
          <a:endParaRPr lang="en-US" b="1" dirty="0">
            <a:effectLst/>
          </a:endParaRPr>
        </a:p>
      </dgm:t>
    </dgm:pt>
    <dgm:pt modelId="{FB112CCB-6346-4B0B-AFEF-B18EB59CFFC8}" type="parTrans" cxnId="{41D07586-0A7B-4F71-BEDB-1657C8733015}">
      <dgm:prSet/>
      <dgm:spPr/>
      <dgm:t>
        <a:bodyPr/>
        <a:lstStyle/>
        <a:p>
          <a:pPr algn="just"/>
          <a:endParaRPr lang="en-US" b="1">
            <a:effectLst/>
          </a:endParaRPr>
        </a:p>
      </dgm:t>
    </dgm:pt>
    <dgm:pt modelId="{FDEF0FC1-AB04-4339-8C7C-FC9B4928C4D6}" type="sibTrans" cxnId="{41D07586-0A7B-4F71-BEDB-1657C8733015}">
      <dgm:prSet/>
      <dgm:spPr/>
      <dgm:t>
        <a:bodyPr/>
        <a:lstStyle/>
        <a:p>
          <a:pPr algn="just"/>
          <a:endParaRPr lang="en-US" b="1">
            <a:effectLst/>
          </a:endParaRPr>
        </a:p>
      </dgm:t>
    </dgm:pt>
    <dgm:pt modelId="{926EFF6F-D44A-4318-ACC1-A4FD38DE2454}">
      <dgm:prSet phldrT="[Text]" custT="1"/>
      <dgm:spPr/>
      <dgm:t>
        <a:bodyPr/>
        <a:lstStyle/>
        <a:p>
          <a:pPr algn="ctr"/>
          <a:r>
            <a:rPr lang="en-US" sz="2400" b="1" i="1" dirty="0" smtClean="0">
              <a:solidFill>
                <a:schemeClr val="bg1"/>
              </a:solidFill>
              <a:effectLst/>
            </a:rPr>
            <a:t>3</a:t>
          </a:r>
          <a:endParaRPr lang="en-US" sz="2400" b="1" i="1" dirty="0">
            <a:solidFill>
              <a:schemeClr val="bg1"/>
            </a:solidFill>
            <a:effectLst/>
          </a:endParaRPr>
        </a:p>
      </dgm:t>
    </dgm:pt>
    <dgm:pt modelId="{8378254D-5629-486C-B956-FD99181CBA73}" type="parTrans" cxnId="{94A81893-3CA6-45E7-BF68-26D095CC91A5}">
      <dgm:prSet/>
      <dgm:spPr/>
      <dgm:t>
        <a:bodyPr/>
        <a:lstStyle/>
        <a:p>
          <a:pPr algn="just"/>
          <a:endParaRPr lang="en-US" b="1">
            <a:effectLst/>
          </a:endParaRPr>
        </a:p>
      </dgm:t>
    </dgm:pt>
    <dgm:pt modelId="{2BC76F0A-36EB-4D9B-9C3B-847071EEE8A7}" type="sibTrans" cxnId="{94A81893-3CA6-45E7-BF68-26D095CC91A5}">
      <dgm:prSet/>
      <dgm:spPr/>
      <dgm:t>
        <a:bodyPr/>
        <a:lstStyle/>
        <a:p>
          <a:pPr algn="just"/>
          <a:endParaRPr lang="en-US" b="1">
            <a:effectLst/>
          </a:endParaRPr>
        </a:p>
      </dgm:t>
    </dgm:pt>
    <dgm:pt modelId="{12874A06-5C6B-40DA-83E3-E4BE11423C68}">
      <dgm:prSet phldrT="[Text]"/>
      <dgm:spPr/>
      <dgm:t>
        <a:bodyPr/>
        <a:lstStyle/>
        <a:p>
          <a:pPr algn="just"/>
          <a:r>
            <a:rPr lang="en-US" b="1" dirty="0" err="1" smtClean="0">
              <a:effectLst/>
            </a:rPr>
            <a:t>Numri</a:t>
          </a:r>
          <a:r>
            <a:rPr lang="en-US" b="1" dirty="0" smtClean="0">
              <a:effectLst/>
            </a:rPr>
            <a:t> </a:t>
          </a:r>
          <a:r>
            <a:rPr lang="en-US" b="1" dirty="0" err="1" smtClean="0">
              <a:effectLst/>
            </a:rPr>
            <a:t>i</a:t>
          </a:r>
          <a:r>
            <a:rPr lang="en-US" b="1" dirty="0" smtClean="0">
              <a:effectLst/>
            </a:rPr>
            <a:t> </a:t>
          </a:r>
          <a:r>
            <a:rPr lang="en-US" b="1" dirty="0" err="1" smtClean="0">
              <a:effectLst/>
            </a:rPr>
            <a:t>kërkesave</a:t>
          </a:r>
          <a:r>
            <a:rPr lang="en-US" b="1" dirty="0" smtClean="0">
              <a:effectLst/>
            </a:rPr>
            <a:t>, </a:t>
          </a:r>
          <a:r>
            <a:rPr lang="en-US" b="1" dirty="0" err="1" smtClean="0">
              <a:effectLst/>
            </a:rPr>
            <a:t>ankesave</a:t>
          </a:r>
          <a:r>
            <a:rPr lang="en-US" b="1" dirty="0" smtClean="0">
              <a:effectLst/>
            </a:rPr>
            <a:t> </a:t>
          </a:r>
          <a:r>
            <a:rPr lang="en-US" b="1" dirty="0" err="1" smtClean="0">
              <a:effectLst/>
            </a:rPr>
            <a:t>apo</a:t>
          </a:r>
          <a:r>
            <a:rPr lang="en-US" b="1" dirty="0" smtClean="0">
              <a:effectLst/>
            </a:rPr>
            <a:t> </a:t>
          </a:r>
          <a:r>
            <a:rPr lang="en-US" b="1" dirty="0" err="1" smtClean="0">
              <a:effectLst/>
            </a:rPr>
            <a:t>opinioneve</a:t>
          </a:r>
          <a:r>
            <a:rPr lang="en-US" b="1" dirty="0" smtClean="0">
              <a:effectLst/>
            </a:rPr>
            <a:t> </a:t>
          </a:r>
          <a:r>
            <a:rPr lang="en-US" b="1" dirty="0" err="1" smtClean="0">
              <a:effectLst/>
            </a:rPr>
            <a:t>të</a:t>
          </a:r>
          <a:r>
            <a:rPr lang="en-US" b="1" dirty="0" smtClean="0">
              <a:effectLst/>
            </a:rPr>
            <a:t> </a:t>
          </a:r>
          <a:r>
            <a:rPr lang="en-US" b="1" dirty="0" err="1" smtClean="0">
              <a:effectLst/>
            </a:rPr>
            <a:t>përcjella</a:t>
          </a:r>
          <a:r>
            <a:rPr lang="en-US" b="1" dirty="0" smtClean="0">
              <a:effectLst/>
            </a:rPr>
            <a:t> </a:t>
          </a:r>
          <a:r>
            <a:rPr lang="en-US" b="1" dirty="0" err="1" smtClean="0">
              <a:effectLst/>
            </a:rPr>
            <a:t>nga</a:t>
          </a:r>
          <a:r>
            <a:rPr lang="en-US" b="1" dirty="0" smtClean="0">
              <a:effectLst/>
            </a:rPr>
            <a:t> </a:t>
          </a:r>
          <a:r>
            <a:rPr lang="en-US" b="1" dirty="0" err="1" smtClean="0">
              <a:effectLst/>
            </a:rPr>
            <a:t>komuniteti</a:t>
          </a:r>
          <a:endParaRPr lang="en-US" b="1" dirty="0">
            <a:effectLst/>
          </a:endParaRPr>
        </a:p>
      </dgm:t>
    </dgm:pt>
    <dgm:pt modelId="{C8BCC90A-12F3-4004-8468-61C3F68A7DC0}" type="parTrans" cxnId="{11E436F8-12C6-464C-8240-272E4A9E062E}">
      <dgm:prSet/>
      <dgm:spPr/>
      <dgm:t>
        <a:bodyPr/>
        <a:lstStyle/>
        <a:p>
          <a:pPr algn="just"/>
          <a:endParaRPr lang="en-US" b="1">
            <a:effectLst/>
          </a:endParaRPr>
        </a:p>
      </dgm:t>
    </dgm:pt>
    <dgm:pt modelId="{2E1FF2A6-753B-47D0-91C3-C67B3260BDB0}" type="sibTrans" cxnId="{11E436F8-12C6-464C-8240-272E4A9E062E}">
      <dgm:prSet/>
      <dgm:spPr/>
      <dgm:t>
        <a:bodyPr/>
        <a:lstStyle/>
        <a:p>
          <a:pPr algn="just"/>
          <a:endParaRPr lang="en-US" b="1">
            <a:effectLst/>
          </a:endParaRPr>
        </a:p>
      </dgm:t>
    </dgm:pt>
    <dgm:pt modelId="{C670D753-3305-4CB1-B4D5-DC53B8FC4EDA}">
      <dgm:prSet phldrT="[Text]" custT="1"/>
      <dgm:spPr/>
      <dgm:t>
        <a:bodyPr/>
        <a:lstStyle/>
        <a:p>
          <a:pPr algn="ctr"/>
          <a:r>
            <a:rPr lang="en-US" sz="2400" b="1" i="1" dirty="0" smtClean="0">
              <a:solidFill>
                <a:schemeClr val="bg1"/>
              </a:solidFill>
              <a:effectLst/>
            </a:rPr>
            <a:t>4</a:t>
          </a:r>
          <a:endParaRPr lang="en-US" sz="2400" b="1" i="1" dirty="0">
            <a:solidFill>
              <a:schemeClr val="bg1"/>
            </a:solidFill>
            <a:effectLst/>
          </a:endParaRPr>
        </a:p>
      </dgm:t>
    </dgm:pt>
    <dgm:pt modelId="{9D427382-40F5-4851-9F4F-6D9110FB510A}" type="parTrans" cxnId="{9B470038-E735-41D0-92A6-A6547CBEB8F0}">
      <dgm:prSet/>
      <dgm:spPr/>
      <dgm:t>
        <a:bodyPr/>
        <a:lstStyle/>
        <a:p>
          <a:pPr algn="just"/>
          <a:endParaRPr lang="en-US" b="1">
            <a:effectLst/>
          </a:endParaRPr>
        </a:p>
      </dgm:t>
    </dgm:pt>
    <dgm:pt modelId="{AB6C4538-6A50-4A7F-A56D-BBB14E8D0099}" type="sibTrans" cxnId="{9B470038-E735-41D0-92A6-A6547CBEB8F0}">
      <dgm:prSet/>
      <dgm:spPr/>
      <dgm:t>
        <a:bodyPr/>
        <a:lstStyle/>
        <a:p>
          <a:pPr algn="just"/>
          <a:endParaRPr lang="en-US" b="1">
            <a:effectLst/>
          </a:endParaRPr>
        </a:p>
      </dgm:t>
    </dgm:pt>
    <dgm:pt modelId="{6FE3BEAC-094D-49A6-A170-2E63F6CC45E3}">
      <dgm:prSet phldrT="[Text]"/>
      <dgm:spPr/>
      <dgm:t>
        <a:bodyPr/>
        <a:lstStyle/>
        <a:p>
          <a:pPr algn="just"/>
          <a:r>
            <a:rPr lang="en-US" b="1" dirty="0" err="1" smtClean="0">
              <a:effectLst/>
            </a:rPr>
            <a:t>Cilësia</a:t>
          </a:r>
          <a:r>
            <a:rPr lang="en-US" b="1" dirty="0" smtClean="0">
              <a:effectLst/>
            </a:rPr>
            <a:t> e </a:t>
          </a:r>
          <a:r>
            <a:rPr lang="en-US" b="1" dirty="0" err="1" smtClean="0">
              <a:effectLst/>
            </a:rPr>
            <a:t>pastërtisë</a:t>
          </a:r>
          <a:r>
            <a:rPr lang="en-US" b="1" dirty="0" smtClean="0">
              <a:effectLst/>
            </a:rPr>
            <a:t> </a:t>
          </a:r>
          <a:r>
            <a:rPr lang="en-US" b="1" dirty="0" err="1" smtClean="0">
              <a:effectLst/>
            </a:rPr>
            <a:t>në</a:t>
          </a:r>
          <a:r>
            <a:rPr lang="en-US" b="1" dirty="0" smtClean="0">
              <a:effectLst/>
            </a:rPr>
            <a:t> </a:t>
          </a:r>
          <a:r>
            <a:rPr lang="en-US" b="1" dirty="0" err="1" smtClean="0">
              <a:effectLst/>
            </a:rPr>
            <a:t>Bashki</a:t>
          </a:r>
          <a:r>
            <a:rPr lang="en-US" b="1" dirty="0" smtClean="0">
              <a:effectLst/>
            </a:rPr>
            <a:t>/ </a:t>
          </a:r>
          <a:r>
            <a:rPr lang="en-US" b="1" dirty="0" err="1" smtClean="0">
              <a:effectLst/>
            </a:rPr>
            <a:t>Komunë</a:t>
          </a:r>
          <a:endParaRPr lang="en-US" b="1" dirty="0">
            <a:effectLst/>
          </a:endParaRPr>
        </a:p>
      </dgm:t>
    </dgm:pt>
    <dgm:pt modelId="{452D69BD-889B-452A-9B69-157A2D2205E8}" type="parTrans" cxnId="{1F0AC871-E3A0-49A5-80C5-E9338E408EC6}">
      <dgm:prSet/>
      <dgm:spPr/>
      <dgm:t>
        <a:bodyPr/>
        <a:lstStyle/>
        <a:p>
          <a:pPr algn="just"/>
          <a:endParaRPr lang="en-US" b="1">
            <a:effectLst/>
          </a:endParaRPr>
        </a:p>
      </dgm:t>
    </dgm:pt>
    <dgm:pt modelId="{C3BE4377-0CFE-4706-A739-7C46164500B9}" type="sibTrans" cxnId="{1F0AC871-E3A0-49A5-80C5-E9338E408EC6}">
      <dgm:prSet/>
      <dgm:spPr/>
      <dgm:t>
        <a:bodyPr/>
        <a:lstStyle/>
        <a:p>
          <a:pPr algn="just"/>
          <a:endParaRPr lang="en-US" b="1">
            <a:effectLst/>
          </a:endParaRPr>
        </a:p>
      </dgm:t>
    </dgm:pt>
    <dgm:pt modelId="{CF7CAEC4-FD03-4649-8E92-78CA25CAE67C}">
      <dgm:prSet phldrT="[Text]" custT="1"/>
      <dgm:spPr/>
      <dgm:t>
        <a:bodyPr/>
        <a:lstStyle/>
        <a:p>
          <a:pPr algn="ctr"/>
          <a:r>
            <a:rPr lang="en-US" sz="2400" b="1" i="1" dirty="0" smtClean="0">
              <a:solidFill>
                <a:schemeClr val="bg1"/>
              </a:solidFill>
              <a:effectLst/>
            </a:rPr>
            <a:t>5</a:t>
          </a:r>
          <a:endParaRPr lang="en-US" sz="2400" b="1" i="1" dirty="0">
            <a:solidFill>
              <a:schemeClr val="bg1"/>
            </a:solidFill>
            <a:effectLst/>
          </a:endParaRPr>
        </a:p>
      </dgm:t>
    </dgm:pt>
    <dgm:pt modelId="{D59A8EA6-9597-4255-943C-AD084F40EEF7}" type="parTrans" cxnId="{DB560110-8574-4AD5-B180-107F71245147}">
      <dgm:prSet/>
      <dgm:spPr/>
      <dgm:t>
        <a:bodyPr/>
        <a:lstStyle/>
        <a:p>
          <a:pPr algn="just"/>
          <a:endParaRPr lang="en-US" b="1">
            <a:effectLst/>
          </a:endParaRPr>
        </a:p>
      </dgm:t>
    </dgm:pt>
    <dgm:pt modelId="{CF0774E5-FF82-46CD-B2C2-F72F68C4B831}" type="sibTrans" cxnId="{DB560110-8574-4AD5-B180-107F71245147}">
      <dgm:prSet/>
      <dgm:spPr/>
      <dgm:t>
        <a:bodyPr/>
        <a:lstStyle/>
        <a:p>
          <a:pPr algn="just"/>
          <a:endParaRPr lang="en-US" b="1">
            <a:effectLst/>
          </a:endParaRPr>
        </a:p>
      </dgm:t>
    </dgm:pt>
    <dgm:pt modelId="{E8700347-DE72-4C4A-BA51-0EE9FFB2B5A3}">
      <dgm:prSet phldrT="[Text]"/>
      <dgm:spPr/>
      <dgm:t>
        <a:bodyPr/>
        <a:lstStyle/>
        <a:p>
          <a:pPr algn="just"/>
          <a:r>
            <a:rPr lang="en-US" b="1" dirty="0" err="1" smtClean="0">
              <a:effectLst/>
            </a:rPr>
            <a:t>Numri</a:t>
          </a:r>
          <a:r>
            <a:rPr lang="en-US" b="1" dirty="0" smtClean="0">
              <a:effectLst/>
            </a:rPr>
            <a:t> </a:t>
          </a:r>
          <a:r>
            <a:rPr lang="en-US" b="1" dirty="0" err="1" smtClean="0">
              <a:effectLst/>
            </a:rPr>
            <a:t>i</a:t>
          </a:r>
          <a:r>
            <a:rPr lang="en-US" b="1" dirty="0" smtClean="0">
              <a:effectLst/>
            </a:rPr>
            <a:t> </a:t>
          </a:r>
          <a:r>
            <a:rPr lang="en-US" b="1" dirty="0" err="1" smtClean="0">
              <a:effectLst/>
            </a:rPr>
            <a:t>çështjeve</a:t>
          </a:r>
          <a:r>
            <a:rPr lang="en-US" b="1" dirty="0" smtClean="0">
              <a:effectLst/>
            </a:rPr>
            <a:t> </a:t>
          </a:r>
          <a:r>
            <a:rPr lang="en-US" b="1" dirty="0" err="1" smtClean="0">
              <a:effectLst/>
            </a:rPr>
            <a:t>të</a:t>
          </a:r>
          <a:r>
            <a:rPr lang="en-US" b="1" dirty="0" smtClean="0">
              <a:effectLst/>
            </a:rPr>
            <a:t> </a:t>
          </a:r>
          <a:r>
            <a:rPr lang="en-US" b="1" dirty="0" err="1" smtClean="0">
              <a:effectLst/>
            </a:rPr>
            <a:t>trajtuara</a:t>
          </a:r>
          <a:r>
            <a:rPr lang="en-US" b="1" dirty="0" smtClean="0">
              <a:effectLst/>
            </a:rPr>
            <a:t> </a:t>
          </a:r>
          <a:r>
            <a:rPr lang="en-US" b="1" dirty="0" err="1" smtClean="0">
              <a:effectLst/>
            </a:rPr>
            <a:t>në</a:t>
          </a:r>
          <a:r>
            <a:rPr lang="en-US" b="1" dirty="0" smtClean="0">
              <a:effectLst/>
            </a:rPr>
            <a:t> </a:t>
          </a:r>
          <a:r>
            <a:rPr lang="en-US" b="1" dirty="0" err="1" smtClean="0">
              <a:effectLst/>
            </a:rPr>
            <a:t>shtyp</a:t>
          </a:r>
          <a:r>
            <a:rPr lang="en-US" b="1" dirty="0" smtClean="0">
              <a:effectLst/>
            </a:rPr>
            <a:t> </a:t>
          </a:r>
          <a:r>
            <a:rPr lang="en-US" b="1" dirty="0" err="1" smtClean="0">
              <a:effectLst/>
            </a:rPr>
            <a:t>aponë</a:t>
          </a:r>
          <a:r>
            <a:rPr lang="en-US" b="1" dirty="0" smtClean="0">
              <a:effectLst/>
            </a:rPr>
            <a:t> media </a:t>
          </a:r>
          <a:endParaRPr lang="en-US" b="1" dirty="0">
            <a:effectLst/>
          </a:endParaRPr>
        </a:p>
      </dgm:t>
    </dgm:pt>
    <dgm:pt modelId="{5DEF11A5-67AC-432D-B6C7-49D911E53AC1}" type="parTrans" cxnId="{F07AC3C9-CDFF-402B-A1DD-3CD539277DF7}">
      <dgm:prSet/>
      <dgm:spPr/>
      <dgm:t>
        <a:bodyPr/>
        <a:lstStyle/>
        <a:p>
          <a:pPr algn="just"/>
          <a:endParaRPr lang="en-US" b="1">
            <a:effectLst/>
          </a:endParaRPr>
        </a:p>
      </dgm:t>
    </dgm:pt>
    <dgm:pt modelId="{63B2306B-3954-487A-B61E-8A365625393E}" type="sibTrans" cxnId="{F07AC3C9-CDFF-402B-A1DD-3CD539277DF7}">
      <dgm:prSet/>
      <dgm:spPr/>
      <dgm:t>
        <a:bodyPr/>
        <a:lstStyle/>
        <a:p>
          <a:pPr algn="just"/>
          <a:endParaRPr lang="en-US" b="1">
            <a:effectLst/>
          </a:endParaRPr>
        </a:p>
      </dgm:t>
    </dgm:pt>
    <dgm:pt modelId="{54D8033B-6455-4DFF-9AA3-6463C7260460}">
      <dgm:prSet phldrT="[Text]" custT="1"/>
      <dgm:spPr/>
      <dgm:t>
        <a:bodyPr/>
        <a:lstStyle/>
        <a:p>
          <a:pPr algn="ctr"/>
          <a:r>
            <a:rPr lang="en-US" sz="2400" b="1" i="1" dirty="0" smtClean="0">
              <a:solidFill>
                <a:schemeClr val="bg1"/>
              </a:solidFill>
              <a:effectLst/>
            </a:rPr>
            <a:t>6</a:t>
          </a:r>
          <a:endParaRPr lang="en-US" sz="2400" b="1" i="1" dirty="0">
            <a:solidFill>
              <a:schemeClr val="bg1"/>
            </a:solidFill>
            <a:effectLst/>
          </a:endParaRPr>
        </a:p>
      </dgm:t>
    </dgm:pt>
    <dgm:pt modelId="{CDAD84D5-C7BA-4382-9590-7C4B1F4E8E69}" type="parTrans" cxnId="{BE0D6358-D344-4C5B-9067-3D96320282FE}">
      <dgm:prSet/>
      <dgm:spPr/>
      <dgm:t>
        <a:bodyPr/>
        <a:lstStyle/>
        <a:p>
          <a:pPr algn="just"/>
          <a:endParaRPr lang="en-US" b="1">
            <a:effectLst/>
          </a:endParaRPr>
        </a:p>
      </dgm:t>
    </dgm:pt>
    <dgm:pt modelId="{4F83396B-DFF2-435D-9B58-EF50239CC484}" type="sibTrans" cxnId="{BE0D6358-D344-4C5B-9067-3D96320282FE}">
      <dgm:prSet/>
      <dgm:spPr/>
      <dgm:t>
        <a:bodyPr/>
        <a:lstStyle/>
        <a:p>
          <a:pPr algn="just"/>
          <a:endParaRPr lang="en-US" b="1">
            <a:effectLst/>
          </a:endParaRPr>
        </a:p>
      </dgm:t>
    </dgm:pt>
    <dgm:pt modelId="{D7FF0153-5736-4CF0-BDE2-CDDAC8F348CD}">
      <dgm:prSet phldrT="[Text]"/>
      <dgm:spPr/>
      <dgm:t>
        <a:bodyPr/>
        <a:lstStyle/>
        <a:p>
          <a:pPr algn="just"/>
          <a:r>
            <a:rPr lang="en-US" b="1" dirty="0" err="1" smtClean="0">
              <a:effectLst/>
            </a:rPr>
            <a:t>Niveli</a:t>
          </a:r>
          <a:r>
            <a:rPr lang="en-US" b="1" dirty="0" smtClean="0">
              <a:effectLst/>
            </a:rPr>
            <a:t> </a:t>
          </a:r>
          <a:r>
            <a:rPr lang="en-US" b="1" dirty="0" err="1" smtClean="0">
              <a:effectLst/>
            </a:rPr>
            <a:t>i</a:t>
          </a:r>
          <a:r>
            <a:rPr lang="en-US" b="1" dirty="0" smtClean="0">
              <a:effectLst/>
            </a:rPr>
            <a:t> </a:t>
          </a:r>
          <a:r>
            <a:rPr lang="en-US" b="1" dirty="0" err="1" smtClean="0">
              <a:effectLst/>
            </a:rPr>
            <a:t>mbledhjes</a:t>
          </a:r>
          <a:r>
            <a:rPr lang="en-US" b="1" dirty="0" smtClean="0">
              <a:effectLst/>
            </a:rPr>
            <a:t> </a:t>
          </a:r>
          <a:r>
            <a:rPr lang="en-US" b="1" dirty="0" err="1" smtClean="0">
              <a:effectLst/>
            </a:rPr>
            <a:t>së</a:t>
          </a:r>
          <a:r>
            <a:rPr lang="en-US" b="1" dirty="0" smtClean="0">
              <a:effectLst/>
            </a:rPr>
            <a:t> </a:t>
          </a:r>
          <a:r>
            <a:rPr lang="en-US" b="1" dirty="0" err="1" smtClean="0">
              <a:effectLst/>
            </a:rPr>
            <a:t>tarifës</a:t>
          </a:r>
          <a:r>
            <a:rPr lang="en-US" b="1" dirty="0" smtClean="0">
              <a:effectLst/>
            </a:rPr>
            <a:t>, </a:t>
          </a:r>
          <a:r>
            <a:rPr lang="en-US" b="1" dirty="0" err="1" smtClean="0">
              <a:effectLst/>
            </a:rPr>
            <a:t>kryesisht</a:t>
          </a:r>
          <a:r>
            <a:rPr lang="en-US" b="1" dirty="0" smtClean="0">
              <a:effectLst/>
            </a:rPr>
            <a:t> </a:t>
          </a:r>
          <a:r>
            <a:rPr lang="en-US" b="1" dirty="0" err="1" smtClean="0">
              <a:effectLst/>
            </a:rPr>
            <a:t>në</a:t>
          </a:r>
          <a:r>
            <a:rPr lang="en-US" b="1" dirty="0" smtClean="0">
              <a:effectLst/>
            </a:rPr>
            <a:t> </a:t>
          </a:r>
          <a:r>
            <a:rPr lang="en-US" b="1" dirty="0" err="1" smtClean="0">
              <a:effectLst/>
            </a:rPr>
            <a:t>mënyrë</a:t>
          </a:r>
          <a:r>
            <a:rPr lang="en-US" b="1" dirty="0" smtClean="0">
              <a:effectLst/>
            </a:rPr>
            <a:t> </a:t>
          </a:r>
          <a:r>
            <a:rPr lang="en-US" b="1" dirty="0" err="1" smtClean="0">
              <a:effectLst/>
            </a:rPr>
            <a:t>vullnetare</a:t>
          </a:r>
          <a:r>
            <a:rPr lang="en-US" b="1" dirty="0" smtClean="0">
              <a:effectLst/>
            </a:rPr>
            <a:t> </a:t>
          </a:r>
          <a:r>
            <a:rPr lang="en-US" b="1" dirty="0" err="1" smtClean="0">
              <a:effectLst/>
            </a:rPr>
            <a:t>nga</a:t>
          </a:r>
          <a:r>
            <a:rPr lang="en-US" b="1" dirty="0" smtClean="0">
              <a:effectLst/>
            </a:rPr>
            <a:t> </a:t>
          </a:r>
          <a:r>
            <a:rPr lang="en-US" b="1" dirty="0" err="1" smtClean="0">
              <a:effectLst/>
            </a:rPr>
            <a:t>banorët</a:t>
          </a:r>
          <a:r>
            <a:rPr lang="en-US" b="1" dirty="0" smtClean="0">
              <a:effectLst/>
            </a:rPr>
            <a:t> </a:t>
          </a:r>
          <a:r>
            <a:rPr lang="en-US" b="1" dirty="0" err="1" smtClean="0">
              <a:effectLst/>
            </a:rPr>
            <a:t>dhe</a:t>
          </a:r>
          <a:r>
            <a:rPr lang="en-US" b="1" dirty="0" smtClean="0">
              <a:effectLst/>
            </a:rPr>
            <a:t> </a:t>
          </a:r>
          <a:r>
            <a:rPr lang="en-US" b="1" dirty="0" err="1" smtClean="0">
              <a:effectLst/>
            </a:rPr>
            <a:t>grupet</a:t>
          </a:r>
          <a:r>
            <a:rPr lang="en-US" b="1" dirty="0" smtClean="0">
              <a:effectLst/>
            </a:rPr>
            <a:t> e </a:t>
          </a:r>
          <a:r>
            <a:rPr lang="en-US" b="1" dirty="0" err="1" smtClean="0">
              <a:effectLst/>
            </a:rPr>
            <a:t>tjera</a:t>
          </a:r>
          <a:endParaRPr lang="en-US" b="1" dirty="0">
            <a:effectLst/>
          </a:endParaRPr>
        </a:p>
      </dgm:t>
    </dgm:pt>
    <dgm:pt modelId="{20FDCC3D-F13A-494A-BD41-29F51D0C1E01}" type="parTrans" cxnId="{D48246F7-4A5D-4EE2-A469-95AE588DC5B0}">
      <dgm:prSet/>
      <dgm:spPr/>
      <dgm:t>
        <a:bodyPr/>
        <a:lstStyle/>
        <a:p>
          <a:pPr algn="just"/>
          <a:endParaRPr lang="en-US" b="1">
            <a:effectLst/>
          </a:endParaRPr>
        </a:p>
      </dgm:t>
    </dgm:pt>
    <dgm:pt modelId="{DF79A182-ED66-450E-9958-868E8CB3BC3E}" type="sibTrans" cxnId="{D48246F7-4A5D-4EE2-A469-95AE588DC5B0}">
      <dgm:prSet/>
      <dgm:spPr/>
      <dgm:t>
        <a:bodyPr/>
        <a:lstStyle/>
        <a:p>
          <a:pPr algn="just"/>
          <a:endParaRPr lang="en-US" b="1">
            <a:effectLst/>
          </a:endParaRPr>
        </a:p>
      </dgm:t>
    </dgm:pt>
    <dgm:pt modelId="{5F7B6C9F-134B-4626-A4B7-7C08CA513077}" type="pres">
      <dgm:prSet presAssocID="{A40F1849-525E-4EA3-A94D-B6A1A2842D12}" presName="linearFlow" presStyleCnt="0">
        <dgm:presLayoutVars>
          <dgm:dir/>
          <dgm:animLvl val="lvl"/>
          <dgm:resizeHandles val="exact"/>
        </dgm:presLayoutVars>
      </dgm:prSet>
      <dgm:spPr/>
      <dgm:t>
        <a:bodyPr/>
        <a:lstStyle/>
        <a:p>
          <a:endParaRPr lang="en-US"/>
        </a:p>
      </dgm:t>
    </dgm:pt>
    <dgm:pt modelId="{0B3F517F-66F1-4AC0-871F-90BC0DCAB325}" type="pres">
      <dgm:prSet presAssocID="{5DC1162B-80D6-47D6-8BA9-79C5577521AC}" presName="composite" presStyleCnt="0"/>
      <dgm:spPr/>
    </dgm:pt>
    <dgm:pt modelId="{61C6AA4E-0D4A-486B-8CF7-A6600FC9254D}" type="pres">
      <dgm:prSet presAssocID="{5DC1162B-80D6-47D6-8BA9-79C5577521AC}" presName="parentText" presStyleLbl="alignNode1" presStyleIdx="0" presStyleCnt="6">
        <dgm:presLayoutVars>
          <dgm:chMax val="1"/>
          <dgm:bulletEnabled val="1"/>
        </dgm:presLayoutVars>
      </dgm:prSet>
      <dgm:spPr/>
      <dgm:t>
        <a:bodyPr/>
        <a:lstStyle/>
        <a:p>
          <a:endParaRPr lang="en-US"/>
        </a:p>
      </dgm:t>
    </dgm:pt>
    <dgm:pt modelId="{E31F3D0B-850D-4E67-A4B9-D06CEFB6876B}" type="pres">
      <dgm:prSet presAssocID="{5DC1162B-80D6-47D6-8BA9-79C5577521AC}" presName="descendantText" presStyleLbl="alignAcc1" presStyleIdx="0" presStyleCnt="6">
        <dgm:presLayoutVars>
          <dgm:bulletEnabled val="1"/>
        </dgm:presLayoutVars>
      </dgm:prSet>
      <dgm:spPr/>
      <dgm:t>
        <a:bodyPr/>
        <a:lstStyle/>
        <a:p>
          <a:endParaRPr lang="en-US"/>
        </a:p>
      </dgm:t>
    </dgm:pt>
    <dgm:pt modelId="{08F00A9D-74B7-490D-A306-130938CADF1F}" type="pres">
      <dgm:prSet presAssocID="{385EEDA5-ADBF-4A45-84D9-DE7640168CDD}" presName="sp" presStyleCnt="0"/>
      <dgm:spPr/>
    </dgm:pt>
    <dgm:pt modelId="{FD023B82-6A88-47D8-83B2-2F9FA6F5C998}" type="pres">
      <dgm:prSet presAssocID="{4E5BDE7E-C0DD-4F61-ABBD-59753DA6BFD8}" presName="composite" presStyleCnt="0"/>
      <dgm:spPr/>
    </dgm:pt>
    <dgm:pt modelId="{0C5DAAF3-3F58-4A58-A32E-B277FC7369A6}" type="pres">
      <dgm:prSet presAssocID="{4E5BDE7E-C0DD-4F61-ABBD-59753DA6BFD8}" presName="parentText" presStyleLbl="alignNode1" presStyleIdx="1" presStyleCnt="6">
        <dgm:presLayoutVars>
          <dgm:chMax val="1"/>
          <dgm:bulletEnabled val="1"/>
        </dgm:presLayoutVars>
      </dgm:prSet>
      <dgm:spPr/>
      <dgm:t>
        <a:bodyPr/>
        <a:lstStyle/>
        <a:p>
          <a:endParaRPr lang="en-US"/>
        </a:p>
      </dgm:t>
    </dgm:pt>
    <dgm:pt modelId="{6067AEC6-F427-46D0-8F05-2ED51881905E}" type="pres">
      <dgm:prSet presAssocID="{4E5BDE7E-C0DD-4F61-ABBD-59753DA6BFD8}" presName="descendantText" presStyleLbl="alignAcc1" presStyleIdx="1" presStyleCnt="6">
        <dgm:presLayoutVars>
          <dgm:bulletEnabled val="1"/>
        </dgm:presLayoutVars>
      </dgm:prSet>
      <dgm:spPr/>
      <dgm:t>
        <a:bodyPr/>
        <a:lstStyle/>
        <a:p>
          <a:endParaRPr lang="en-US"/>
        </a:p>
      </dgm:t>
    </dgm:pt>
    <dgm:pt modelId="{E72BB3D6-FC86-4C2C-ABC9-DCC65D209249}" type="pres">
      <dgm:prSet presAssocID="{EED7184A-CA90-4171-95B1-BA12A14DFEE0}" presName="sp" presStyleCnt="0"/>
      <dgm:spPr/>
    </dgm:pt>
    <dgm:pt modelId="{7926937E-4875-4E68-B43C-2A8947CCBD06}" type="pres">
      <dgm:prSet presAssocID="{926EFF6F-D44A-4318-ACC1-A4FD38DE2454}" presName="composite" presStyleCnt="0"/>
      <dgm:spPr/>
    </dgm:pt>
    <dgm:pt modelId="{DC2F7001-86A3-43BE-95C5-4878F2502FC7}" type="pres">
      <dgm:prSet presAssocID="{926EFF6F-D44A-4318-ACC1-A4FD38DE2454}" presName="parentText" presStyleLbl="alignNode1" presStyleIdx="2" presStyleCnt="6">
        <dgm:presLayoutVars>
          <dgm:chMax val="1"/>
          <dgm:bulletEnabled val="1"/>
        </dgm:presLayoutVars>
      </dgm:prSet>
      <dgm:spPr/>
      <dgm:t>
        <a:bodyPr/>
        <a:lstStyle/>
        <a:p>
          <a:endParaRPr lang="en-US"/>
        </a:p>
      </dgm:t>
    </dgm:pt>
    <dgm:pt modelId="{D1B424F5-20FF-4F3D-8949-3EB01311E71D}" type="pres">
      <dgm:prSet presAssocID="{926EFF6F-D44A-4318-ACC1-A4FD38DE2454}" presName="descendantText" presStyleLbl="alignAcc1" presStyleIdx="2" presStyleCnt="6">
        <dgm:presLayoutVars>
          <dgm:bulletEnabled val="1"/>
        </dgm:presLayoutVars>
      </dgm:prSet>
      <dgm:spPr/>
      <dgm:t>
        <a:bodyPr/>
        <a:lstStyle/>
        <a:p>
          <a:endParaRPr lang="en-US"/>
        </a:p>
      </dgm:t>
    </dgm:pt>
    <dgm:pt modelId="{F93A97AB-1E66-4092-A7CE-60F994354135}" type="pres">
      <dgm:prSet presAssocID="{2BC76F0A-36EB-4D9B-9C3B-847071EEE8A7}" presName="sp" presStyleCnt="0"/>
      <dgm:spPr/>
    </dgm:pt>
    <dgm:pt modelId="{453B6196-7839-407B-9BF0-022FD77CF9FC}" type="pres">
      <dgm:prSet presAssocID="{C670D753-3305-4CB1-B4D5-DC53B8FC4EDA}" presName="composite" presStyleCnt="0"/>
      <dgm:spPr/>
    </dgm:pt>
    <dgm:pt modelId="{3798E07B-A743-4B99-A349-F686F89C547A}" type="pres">
      <dgm:prSet presAssocID="{C670D753-3305-4CB1-B4D5-DC53B8FC4EDA}" presName="parentText" presStyleLbl="alignNode1" presStyleIdx="3" presStyleCnt="6">
        <dgm:presLayoutVars>
          <dgm:chMax val="1"/>
          <dgm:bulletEnabled val="1"/>
        </dgm:presLayoutVars>
      </dgm:prSet>
      <dgm:spPr/>
      <dgm:t>
        <a:bodyPr/>
        <a:lstStyle/>
        <a:p>
          <a:endParaRPr lang="en-US"/>
        </a:p>
      </dgm:t>
    </dgm:pt>
    <dgm:pt modelId="{415A468D-3F86-43FB-9374-4CAE0990B4BC}" type="pres">
      <dgm:prSet presAssocID="{C670D753-3305-4CB1-B4D5-DC53B8FC4EDA}" presName="descendantText" presStyleLbl="alignAcc1" presStyleIdx="3" presStyleCnt="6">
        <dgm:presLayoutVars>
          <dgm:bulletEnabled val="1"/>
        </dgm:presLayoutVars>
      </dgm:prSet>
      <dgm:spPr/>
      <dgm:t>
        <a:bodyPr/>
        <a:lstStyle/>
        <a:p>
          <a:endParaRPr lang="en-US"/>
        </a:p>
      </dgm:t>
    </dgm:pt>
    <dgm:pt modelId="{0E63962C-D197-4CAA-9752-DD6F5E7A8ED2}" type="pres">
      <dgm:prSet presAssocID="{AB6C4538-6A50-4A7F-A56D-BBB14E8D0099}" presName="sp" presStyleCnt="0"/>
      <dgm:spPr/>
    </dgm:pt>
    <dgm:pt modelId="{21599418-584D-4195-8562-E94325B62E97}" type="pres">
      <dgm:prSet presAssocID="{CF7CAEC4-FD03-4649-8E92-78CA25CAE67C}" presName="composite" presStyleCnt="0"/>
      <dgm:spPr/>
    </dgm:pt>
    <dgm:pt modelId="{46116212-986E-4CD6-8B91-8A559D498C1A}" type="pres">
      <dgm:prSet presAssocID="{CF7CAEC4-FD03-4649-8E92-78CA25CAE67C}" presName="parentText" presStyleLbl="alignNode1" presStyleIdx="4" presStyleCnt="6">
        <dgm:presLayoutVars>
          <dgm:chMax val="1"/>
          <dgm:bulletEnabled val="1"/>
        </dgm:presLayoutVars>
      </dgm:prSet>
      <dgm:spPr/>
      <dgm:t>
        <a:bodyPr/>
        <a:lstStyle/>
        <a:p>
          <a:endParaRPr lang="en-US"/>
        </a:p>
      </dgm:t>
    </dgm:pt>
    <dgm:pt modelId="{73044364-7FB0-480A-A215-BB420EAD111F}" type="pres">
      <dgm:prSet presAssocID="{CF7CAEC4-FD03-4649-8E92-78CA25CAE67C}" presName="descendantText" presStyleLbl="alignAcc1" presStyleIdx="4" presStyleCnt="6">
        <dgm:presLayoutVars>
          <dgm:bulletEnabled val="1"/>
        </dgm:presLayoutVars>
      </dgm:prSet>
      <dgm:spPr/>
      <dgm:t>
        <a:bodyPr/>
        <a:lstStyle/>
        <a:p>
          <a:endParaRPr lang="en-US"/>
        </a:p>
      </dgm:t>
    </dgm:pt>
    <dgm:pt modelId="{8EF59C0B-2F2C-4532-9C7E-263148BD77A3}" type="pres">
      <dgm:prSet presAssocID="{CF0774E5-FF82-46CD-B2C2-F72F68C4B831}" presName="sp" presStyleCnt="0"/>
      <dgm:spPr/>
    </dgm:pt>
    <dgm:pt modelId="{46F1791F-D7F7-4551-9005-8FB9599791D2}" type="pres">
      <dgm:prSet presAssocID="{54D8033B-6455-4DFF-9AA3-6463C7260460}" presName="composite" presStyleCnt="0"/>
      <dgm:spPr/>
    </dgm:pt>
    <dgm:pt modelId="{5EF96CA3-7721-4EFD-B952-1315002AECBF}" type="pres">
      <dgm:prSet presAssocID="{54D8033B-6455-4DFF-9AA3-6463C7260460}" presName="parentText" presStyleLbl="alignNode1" presStyleIdx="5" presStyleCnt="6">
        <dgm:presLayoutVars>
          <dgm:chMax val="1"/>
          <dgm:bulletEnabled val="1"/>
        </dgm:presLayoutVars>
      </dgm:prSet>
      <dgm:spPr/>
      <dgm:t>
        <a:bodyPr/>
        <a:lstStyle/>
        <a:p>
          <a:endParaRPr lang="en-US"/>
        </a:p>
      </dgm:t>
    </dgm:pt>
    <dgm:pt modelId="{E8B4E5C9-6043-4F0B-94BB-7149D18B1C75}" type="pres">
      <dgm:prSet presAssocID="{54D8033B-6455-4DFF-9AA3-6463C7260460}" presName="descendantText" presStyleLbl="alignAcc1" presStyleIdx="5" presStyleCnt="6">
        <dgm:presLayoutVars>
          <dgm:bulletEnabled val="1"/>
        </dgm:presLayoutVars>
      </dgm:prSet>
      <dgm:spPr/>
      <dgm:t>
        <a:bodyPr/>
        <a:lstStyle/>
        <a:p>
          <a:endParaRPr lang="en-US"/>
        </a:p>
      </dgm:t>
    </dgm:pt>
  </dgm:ptLst>
  <dgm:cxnLst>
    <dgm:cxn modelId="{F07AC3C9-CDFF-402B-A1DD-3CD539277DF7}" srcId="{CF7CAEC4-FD03-4649-8E92-78CA25CAE67C}" destId="{E8700347-DE72-4C4A-BA51-0EE9FFB2B5A3}" srcOrd="0" destOrd="0" parTransId="{5DEF11A5-67AC-432D-B6C7-49D911E53AC1}" sibTransId="{63B2306B-3954-487A-B61E-8A365625393E}"/>
    <dgm:cxn modelId="{D48246F7-4A5D-4EE2-A469-95AE588DC5B0}" srcId="{54D8033B-6455-4DFF-9AA3-6463C7260460}" destId="{D7FF0153-5736-4CF0-BDE2-CDDAC8F348CD}" srcOrd="0" destOrd="0" parTransId="{20FDCC3D-F13A-494A-BD41-29F51D0C1E01}" sibTransId="{DF79A182-ED66-450E-9958-868E8CB3BC3E}"/>
    <dgm:cxn modelId="{23FD5E83-8E14-4F78-B179-B8BE4C5675F3}" type="presOf" srcId="{4E5BDE7E-C0DD-4F61-ABBD-59753DA6BFD8}" destId="{0C5DAAF3-3F58-4A58-A32E-B277FC7369A6}" srcOrd="0" destOrd="0" presId="urn:microsoft.com/office/officeart/2005/8/layout/chevron2"/>
    <dgm:cxn modelId="{D9E347C6-DDC2-4744-BB6A-94951EE3115C}" type="presOf" srcId="{5DC1162B-80D6-47D6-8BA9-79C5577521AC}" destId="{61C6AA4E-0D4A-486B-8CF7-A6600FC9254D}" srcOrd="0" destOrd="0" presId="urn:microsoft.com/office/officeart/2005/8/layout/chevron2"/>
    <dgm:cxn modelId="{4E459086-6827-4AF7-AA6E-D901676CA218}" type="presOf" srcId="{CF7CAEC4-FD03-4649-8E92-78CA25CAE67C}" destId="{46116212-986E-4CD6-8B91-8A559D498C1A}" srcOrd="0" destOrd="0" presId="urn:microsoft.com/office/officeart/2005/8/layout/chevron2"/>
    <dgm:cxn modelId="{09238BCA-E63C-42A4-8D6B-EC3CCEC77FEB}" type="presOf" srcId="{E8700347-DE72-4C4A-BA51-0EE9FFB2B5A3}" destId="{73044364-7FB0-480A-A215-BB420EAD111F}" srcOrd="0" destOrd="0" presId="urn:microsoft.com/office/officeart/2005/8/layout/chevron2"/>
    <dgm:cxn modelId="{C3FF1521-7C26-4F3C-AC26-35134AE2C974}" type="presOf" srcId="{12874A06-5C6B-40DA-83E3-E4BE11423C68}" destId="{D1B424F5-20FF-4F3D-8949-3EB01311E71D}" srcOrd="0" destOrd="0" presId="urn:microsoft.com/office/officeart/2005/8/layout/chevron2"/>
    <dgm:cxn modelId="{AC7D778E-5518-4F93-A69C-F8D6A55699D5}" type="presOf" srcId="{D7FF0153-5736-4CF0-BDE2-CDDAC8F348CD}" destId="{E8B4E5C9-6043-4F0B-94BB-7149D18B1C75}" srcOrd="0" destOrd="0" presId="urn:microsoft.com/office/officeart/2005/8/layout/chevron2"/>
    <dgm:cxn modelId="{9B470038-E735-41D0-92A6-A6547CBEB8F0}" srcId="{A40F1849-525E-4EA3-A94D-B6A1A2842D12}" destId="{C670D753-3305-4CB1-B4D5-DC53B8FC4EDA}" srcOrd="3" destOrd="0" parTransId="{9D427382-40F5-4851-9F4F-6D9110FB510A}" sibTransId="{AB6C4538-6A50-4A7F-A56D-BBB14E8D0099}"/>
    <dgm:cxn modelId="{11E436F8-12C6-464C-8240-272E4A9E062E}" srcId="{926EFF6F-D44A-4318-ACC1-A4FD38DE2454}" destId="{12874A06-5C6B-40DA-83E3-E4BE11423C68}" srcOrd="0" destOrd="0" parTransId="{C8BCC90A-12F3-4004-8468-61C3F68A7DC0}" sibTransId="{2E1FF2A6-753B-47D0-91C3-C67B3260BDB0}"/>
    <dgm:cxn modelId="{E9FCB0B1-0EB3-4F5F-B3A9-115DBA74BC32}" srcId="{A40F1849-525E-4EA3-A94D-B6A1A2842D12}" destId="{4E5BDE7E-C0DD-4F61-ABBD-59753DA6BFD8}" srcOrd="1" destOrd="0" parTransId="{86F4BA66-2C53-403D-B2C5-D0CB5C02AA44}" sibTransId="{EED7184A-CA90-4171-95B1-BA12A14DFEE0}"/>
    <dgm:cxn modelId="{44D043BA-290F-4931-A741-5A9762B652B3}" type="presOf" srcId="{C670D753-3305-4CB1-B4D5-DC53B8FC4EDA}" destId="{3798E07B-A743-4B99-A349-F686F89C547A}" srcOrd="0" destOrd="0" presId="urn:microsoft.com/office/officeart/2005/8/layout/chevron2"/>
    <dgm:cxn modelId="{94A81893-3CA6-45E7-BF68-26D095CC91A5}" srcId="{A40F1849-525E-4EA3-A94D-B6A1A2842D12}" destId="{926EFF6F-D44A-4318-ACC1-A4FD38DE2454}" srcOrd="2" destOrd="0" parTransId="{8378254D-5629-486C-B956-FD99181CBA73}" sibTransId="{2BC76F0A-36EB-4D9B-9C3B-847071EEE8A7}"/>
    <dgm:cxn modelId="{5A444B27-997E-4016-93B2-5D2E5CFB3521}" type="presOf" srcId="{5EE29678-7DBD-47F8-9EB2-4EDE3CD4021E}" destId="{E31F3D0B-850D-4E67-A4B9-D06CEFB6876B}" srcOrd="0" destOrd="0" presId="urn:microsoft.com/office/officeart/2005/8/layout/chevron2"/>
    <dgm:cxn modelId="{153A6E5B-2312-481B-8CBD-225AACB9B6A3}" type="presOf" srcId="{54D8033B-6455-4DFF-9AA3-6463C7260460}" destId="{5EF96CA3-7721-4EFD-B952-1315002AECBF}" srcOrd="0" destOrd="0" presId="urn:microsoft.com/office/officeart/2005/8/layout/chevron2"/>
    <dgm:cxn modelId="{DB560110-8574-4AD5-B180-107F71245147}" srcId="{A40F1849-525E-4EA3-A94D-B6A1A2842D12}" destId="{CF7CAEC4-FD03-4649-8E92-78CA25CAE67C}" srcOrd="4" destOrd="0" parTransId="{D59A8EA6-9597-4255-943C-AD084F40EEF7}" sibTransId="{CF0774E5-FF82-46CD-B2C2-F72F68C4B831}"/>
    <dgm:cxn modelId="{84A6B1E7-C0F0-4979-B927-7FB5D0D2F772}" type="presOf" srcId="{A152B042-EE1B-430C-94DD-AF08A65676DC}" destId="{6067AEC6-F427-46D0-8F05-2ED51881905E}" srcOrd="0" destOrd="0" presId="urn:microsoft.com/office/officeart/2005/8/layout/chevron2"/>
    <dgm:cxn modelId="{41D07586-0A7B-4F71-BEDB-1657C8733015}" srcId="{4E5BDE7E-C0DD-4F61-ABBD-59753DA6BFD8}" destId="{A152B042-EE1B-430C-94DD-AF08A65676DC}" srcOrd="0" destOrd="0" parTransId="{FB112CCB-6346-4B0B-AFEF-B18EB59CFFC8}" sibTransId="{FDEF0FC1-AB04-4339-8C7C-FC9B4928C4D6}"/>
    <dgm:cxn modelId="{3AEF8D45-9A57-4F4B-982E-E24005A7F9E3}" type="presOf" srcId="{926EFF6F-D44A-4318-ACC1-A4FD38DE2454}" destId="{DC2F7001-86A3-43BE-95C5-4878F2502FC7}" srcOrd="0" destOrd="0" presId="urn:microsoft.com/office/officeart/2005/8/layout/chevron2"/>
    <dgm:cxn modelId="{C45EF0A8-880D-4A77-96D5-2012B63F2D15}" srcId="{5DC1162B-80D6-47D6-8BA9-79C5577521AC}" destId="{5EE29678-7DBD-47F8-9EB2-4EDE3CD4021E}" srcOrd="0" destOrd="0" parTransId="{BEF1E71B-3F5B-4962-A413-36DBAF798B9C}" sibTransId="{8E65B8EF-CFDE-4C8D-9E1E-FD30809E4322}"/>
    <dgm:cxn modelId="{85000F6A-AFC9-4120-BD07-9EA305759A58}" srcId="{A40F1849-525E-4EA3-A94D-B6A1A2842D12}" destId="{5DC1162B-80D6-47D6-8BA9-79C5577521AC}" srcOrd="0" destOrd="0" parTransId="{195EC437-1244-41CB-A4B1-A768F8D9D3A9}" sibTransId="{385EEDA5-ADBF-4A45-84D9-DE7640168CDD}"/>
    <dgm:cxn modelId="{47ACEC9A-C4CE-47AB-A32D-CAD16BFB937F}" type="presOf" srcId="{A40F1849-525E-4EA3-A94D-B6A1A2842D12}" destId="{5F7B6C9F-134B-4626-A4B7-7C08CA513077}" srcOrd="0" destOrd="0" presId="urn:microsoft.com/office/officeart/2005/8/layout/chevron2"/>
    <dgm:cxn modelId="{0BCE2BB8-31EF-47FD-8D58-9EBD881EAC94}" type="presOf" srcId="{6FE3BEAC-094D-49A6-A170-2E63F6CC45E3}" destId="{415A468D-3F86-43FB-9374-4CAE0990B4BC}" srcOrd="0" destOrd="0" presId="urn:microsoft.com/office/officeart/2005/8/layout/chevron2"/>
    <dgm:cxn modelId="{1F0AC871-E3A0-49A5-80C5-E9338E408EC6}" srcId="{C670D753-3305-4CB1-B4D5-DC53B8FC4EDA}" destId="{6FE3BEAC-094D-49A6-A170-2E63F6CC45E3}" srcOrd="0" destOrd="0" parTransId="{452D69BD-889B-452A-9B69-157A2D2205E8}" sibTransId="{C3BE4377-0CFE-4706-A739-7C46164500B9}"/>
    <dgm:cxn modelId="{BE0D6358-D344-4C5B-9067-3D96320282FE}" srcId="{A40F1849-525E-4EA3-A94D-B6A1A2842D12}" destId="{54D8033B-6455-4DFF-9AA3-6463C7260460}" srcOrd="5" destOrd="0" parTransId="{CDAD84D5-C7BA-4382-9590-7C4B1F4E8E69}" sibTransId="{4F83396B-DFF2-435D-9B58-EF50239CC484}"/>
    <dgm:cxn modelId="{DE4B235B-E32B-4756-861C-1AE3AC265FC7}" type="presParOf" srcId="{5F7B6C9F-134B-4626-A4B7-7C08CA513077}" destId="{0B3F517F-66F1-4AC0-871F-90BC0DCAB325}" srcOrd="0" destOrd="0" presId="urn:microsoft.com/office/officeart/2005/8/layout/chevron2"/>
    <dgm:cxn modelId="{D9C588C2-8227-4840-B55B-F1FDDE349904}" type="presParOf" srcId="{0B3F517F-66F1-4AC0-871F-90BC0DCAB325}" destId="{61C6AA4E-0D4A-486B-8CF7-A6600FC9254D}" srcOrd="0" destOrd="0" presId="urn:microsoft.com/office/officeart/2005/8/layout/chevron2"/>
    <dgm:cxn modelId="{33C9F48E-081E-4F89-967A-CE504042EC92}" type="presParOf" srcId="{0B3F517F-66F1-4AC0-871F-90BC0DCAB325}" destId="{E31F3D0B-850D-4E67-A4B9-D06CEFB6876B}" srcOrd="1" destOrd="0" presId="urn:microsoft.com/office/officeart/2005/8/layout/chevron2"/>
    <dgm:cxn modelId="{7B183E25-8274-4AC0-AD9D-75C2DDECA633}" type="presParOf" srcId="{5F7B6C9F-134B-4626-A4B7-7C08CA513077}" destId="{08F00A9D-74B7-490D-A306-130938CADF1F}" srcOrd="1" destOrd="0" presId="urn:microsoft.com/office/officeart/2005/8/layout/chevron2"/>
    <dgm:cxn modelId="{C9384790-BD58-4D63-B345-8E9EB2A8C050}" type="presParOf" srcId="{5F7B6C9F-134B-4626-A4B7-7C08CA513077}" destId="{FD023B82-6A88-47D8-83B2-2F9FA6F5C998}" srcOrd="2" destOrd="0" presId="urn:microsoft.com/office/officeart/2005/8/layout/chevron2"/>
    <dgm:cxn modelId="{466992EE-EB5A-4555-94E4-C0B9A3352D2D}" type="presParOf" srcId="{FD023B82-6A88-47D8-83B2-2F9FA6F5C998}" destId="{0C5DAAF3-3F58-4A58-A32E-B277FC7369A6}" srcOrd="0" destOrd="0" presId="urn:microsoft.com/office/officeart/2005/8/layout/chevron2"/>
    <dgm:cxn modelId="{39C9D8E3-EE96-4A5C-B61F-2AD20FE890D9}" type="presParOf" srcId="{FD023B82-6A88-47D8-83B2-2F9FA6F5C998}" destId="{6067AEC6-F427-46D0-8F05-2ED51881905E}" srcOrd="1" destOrd="0" presId="urn:microsoft.com/office/officeart/2005/8/layout/chevron2"/>
    <dgm:cxn modelId="{74D2E175-A844-4F62-BF41-27D3E7FD25F4}" type="presParOf" srcId="{5F7B6C9F-134B-4626-A4B7-7C08CA513077}" destId="{E72BB3D6-FC86-4C2C-ABC9-DCC65D209249}" srcOrd="3" destOrd="0" presId="urn:microsoft.com/office/officeart/2005/8/layout/chevron2"/>
    <dgm:cxn modelId="{66791517-4829-4C70-A0F0-466B1820D85F}" type="presParOf" srcId="{5F7B6C9F-134B-4626-A4B7-7C08CA513077}" destId="{7926937E-4875-4E68-B43C-2A8947CCBD06}" srcOrd="4" destOrd="0" presId="urn:microsoft.com/office/officeart/2005/8/layout/chevron2"/>
    <dgm:cxn modelId="{46C0BA82-6DEF-470F-A6CC-21E7B5C5D8D5}" type="presParOf" srcId="{7926937E-4875-4E68-B43C-2A8947CCBD06}" destId="{DC2F7001-86A3-43BE-95C5-4878F2502FC7}" srcOrd="0" destOrd="0" presId="urn:microsoft.com/office/officeart/2005/8/layout/chevron2"/>
    <dgm:cxn modelId="{FA64386C-4E66-4C0B-9675-C83ABB2E8020}" type="presParOf" srcId="{7926937E-4875-4E68-B43C-2A8947CCBD06}" destId="{D1B424F5-20FF-4F3D-8949-3EB01311E71D}" srcOrd="1" destOrd="0" presId="urn:microsoft.com/office/officeart/2005/8/layout/chevron2"/>
    <dgm:cxn modelId="{09A363F2-BE49-4C09-8EB7-60F70A9FF23C}" type="presParOf" srcId="{5F7B6C9F-134B-4626-A4B7-7C08CA513077}" destId="{F93A97AB-1E66-4092-A7CE-60F994354135}" srcOrd="5" destOrd="0" presId="urn:microsoft.com/office/officeart/2005/8/layout/chevron2"/>
    <dgm:cxn modelId="{065BB9FD-0CA5-4A50-B7AA-950370CC579B}" type="presParOf" srcId="{5F7B6C9F-134B-4626-A4B7-7C08CA513077}" destId="{453B6196-7839-407B-9BF0-022FD77CF9FC}" srcOrd="6" destOrd="0" presId="urn:microsoft.com/office/officeart/2005/8/layout/chevron2"/>
    <dgm:cxn modelId="{40E95792-88E0-47C7-B315-44B2467E2426}" type="presParOf" srcId="{453B6196-7839-407B-9BF0-022FD77CF9FC}" destId="{3798E07B-A743-4B99-A349-F686F89C547A}" srcOrd="0" destOrd="0" presId="urn:microsoft.com/office/officeart/2005/8/layout/chevron2"/>
    <dgm:cxn modelId="{6392CCC8-8A8B-460E-AE70-A0108C1B52F1}" type="presParOf" srcId="{453B6196-7839-407B-9BF0-022FD77CF9FC}" destId="{415A468D-3F86-43FB-9374-4CAE0990B4BC}" srcOrd="1" destOrd="0" presId="urn:microsoft.com/office/officeart/2005/8/layout/chevron2"/>
    <dgm:cxn modelId="{FCC158EB-3023-4DA4-8BDD-663077B30C04}" type="presParOf" srcId="{5F7B6C9F-134B-4626-A4B7-7C08CA513077}" destId="{0E63962C-D197-4CAA-9752-DD6F5E7A8ED2}" srcOrd="7" destOrd="0" presId="urn:microsoft.com/office/officeart/2005/8/layout/chevron2"/>
    <dgm:cxn modelId="{FCED16AF-B226-4BBD-8FF3-3A3F81C8A614}" type="presParOf" srcId="{5F7B6C9F-134B-4626-A4B7-7C08CA513077}" destId="{21599418-584D-4195-8562-E94325B62E97}" srcOrd="8" destOrd="0" presId="urn:microsoft.com/office/officeart/2005/8/layout/chevron2"/>
    <dgm:cxn modelId="{ECF05059-68E4-412B-B2E4-569708226CFC}" type="presParOf" srcId="{21599418-584D-4195-8562-E94325B62E97}" destId="{46116212-986E-4CD6-8B91-8A559D498C1A}" srcOrd="0" destOrd="0" presId="urn:microsoft.com/office/officeart/2005/8/layout/chevron2"/>
    <dgm:cxn modelId="{3B1ED5EE-5D7B-495E-92C9-29FAFC6BC876}" type="presParOf" srcId="{21599418-584D-4195-8562-E94325B62E97}" destId="{73044364-7FB0-480A-A215-BB420EAD111F}" srcOrd="1" destOrd="0" presId="urn:microsoft.com/office/officeart/2005/8/layout/chevron2"/>
    <dgm:cxn modelId="{7806A0F5-62CA-4A0F-AE4F-0E805AE81408}" type="presParOf" srcId="{5F7B6C9F-134B-4626-A4B7-7C08CA513077}" destId="{8EF59C0B-2F2C-4532-9C7E-263148BD77A3}" srcOrd="9" destOrd="0" presId="urn:microsoft.com/office/officeart/2005/8/layout/chevron2"/>
    <dgm:cxn modelId="{1C2ED469-90DC-485C-A18B-D8172664F0C3}" type="presParOf" srcId="{5F7B6C9F-134B-4626-A4B7-7C08CA513077}" destId="{46F1791F-D7F7-4551-9005-8FB9599791D2}" srcOrd="10" destOrd="0" presId="urn:microsoft.com/office/officeart/2005/8/layout/chevron2"/>
    <dgm:cxn modelId="{0A52FF20-93D6-4362-9D54-83D43F1A06E0}" type="presParOf" srcId="{46F1791F-D7F7-4551-9005-8FB9599791D2}" destId="{5EF96CA3-7721-4EFD-B952-1315002AECBF}" srcOrd="0" destOrd="0" presId="urn:microsoft.com/office/officeart/2005/8/layout/chevron2"/>
    <dgm:cxn modelId="{8FDA89E7-76E7-4AF9-8C1C-4C99742F3868}" type="presParOf" srcId="{46F1791F-D7F7-4551-9005-8FB9599791D2}" destId="{E8B4E5C9-6043-4F0B-94BB-7149D18B1C7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C057A2-0021-4058-9614-1D2E8FDBCD57}" type="doc">
      <dgm:prSet loTypeId="urn:microsoft.com/office/officeart/2005/8/layout/chevron2" loCatId="list" qsTypeId="urn:microsoft.com/office/officeart/2005/8/quickstyle/3d1" qsCatId="3D" csTypeId="urn:microsoft.com/office/officeart/2005/8/colors/accent4_2" csCatId="accent4" phldr="1"/>
      <dgm:spPr/>
      <dgm:t>
        <a:bodyPr/>
        <a:lstStyle/>
        <a:p>
          <a:endParaRPr lang="en-US"/>
        </a:p>
      </dgm:t>
    </dgm:pt>
    <dgm:pt modelId="{EE7015BB-BB18-4E5F-A467-3BFC82FA5D97}">
      <dgm:prSet phldrT="[Text]"/>
      <dgm:spPr/>
      <dgm:t>
        <a:bodyPr/>
        <a:lstStyle/>
        <a:p>
          <a:r>
            <a:rPr lang="en-US" b="1" dirty="0" smtClean="0"/>
            <a:t>1</a:t>
          </a:r>
          <a:endParaRPr lang="en-US" b="1" dirty="0"/>
        </a:p>
      </dgm:t>
    </dgm:pt>
    <dgm:pt modelId="{A5142BF6-A6C6-4F86-8A7B-325211F80415}" type="parTrans" cxnId="{29093895-97DE-4644-8123-7E673C8EAEA0}">
      <dgm:prSet/>
      <dgm:spPr/>
      <dgm:t>
        <a:bodyPr/>
        <a:lstStyle/>
        <a:p>
          <a:endParaRPr lang="en-US"/>
        </a:p>
      </dgm:t>
    </dgm:pt>
    <dgm:pt modelId="{859E2CCD-30C2-4703-AE24-E7F583B78BFE}" type="sibTrans" cxnId="{29093895-97DE-4644-8123-7E673C8EAEA0}">
      <dgm:prSet/>
      <dgm:spPr/>
      <dgm:t>
        <a:bodyPr/>
        <a:lstStyle/>
        <a:p>
          <a:endParaRPr lang="en-US"/>
        </a:p>
      </dgm:t>
    </dgm:pt>
    <dgm:pt modelId="{95E92CC2-A50F-4154-A2D6-9AFE5775B79A}">
      <dgm:prSet phldrT="[Text]" custT="1"/>
      <dgm:spPr/>
      <dgm:t>
        <a:bodyPr/>
        <a:lstStyle/>
        <a:p>
          <a:r>
            <a:rPr lang="en-US" sz="2000" b="1" dirty="0" err="1" smtClean="0"/>
            <a:t>Hapi</a:t>
          </a:r>
          <a:r>
            <a:rPr lang="en-US" sz="2000" b="1" dirty="0" smtClean="0"/>
            <a:t> 1</a:t>
          </a:r>
          <a:r>
            <a:rPr lang="en-US" sz="2000" dirty="0" smtClean="0"/>
            <a:t>: </a:t>
          </a:r>
          <a:r>
            <a:rPr lang="en-US" sz="2000" dirty="0" err="1" smtClean="0"/>
            <a:t>Veprimtari</a:t>
          </a:r>
          <a:r>
            <a:rPr lang="en-US" sz="2000" dirty="0" smtClean="0"/>
            <a:t> </a:t>
          </a:r>
          <a:r>
            <a:rPr lang="en-US" sz="2000" dirty="0" err="1" smtClean="0"/>
            <a:t>paraprake</a:t>
          </a:r>
          <a:r>
            <a:rPr lang="en-US" sz="2000" dirty="0" smtClean="0"/>
            <a:t> </a:t>
          </a:r>
          <a:r>
            <a:rPr lang="en-US" sz="2000" dirty="0" err="1" smtClean="0"/>
            <a:t>të</a:t>
          </a:r>
          <a:r>
            <a:rPr lang="en-US" sz="2000" dirty="0" smtClean="0"/>
            <a:t> </a:t>
          </a:r>
          <a:r>
            <a:rPr lang="en-US" sz="2000" dirty="0" err="1" smtClean="0"/>
            <a:t>ndërgjegjësimit</a:t>
          </a:r>
          <a:endParaRPr lang="en-US" sz="2000" dirty="0"/>
        </a:p>
      </dgm:t>
    </dgm:pt>
    <dgm:pt modelId="{48E93FFC-7907-4CAD-8805-78FB3DF735DB}" type="parTrans" cxnId="{018F65B3-9F5D-431C-BCCD-4D9ECF18AD9B}">
      <dgm:prSet/>
      <dgm:spPr/>
      <dgm:t>
        <a:bodyPr/>
        <a:lstStyle/>
        <a:p>
          <a:endParaRPr lang="en-US"/>
        </a:p>
      </dgm:t>
    </dgm:pt>
    <dgm:pt modelId="{BD6A84DF-0291-446E-8E78-0EF81F700BB6}" type="sibTrans" cxnId="{018F65B3-9F5D-431C-BCCD-4D9ECF18AD9B}">
      <dgm:prSet/>
      <dgm:spPr/>
      <dgm:t>
        <a:bodyPr/>
        <a:lstStyle/>
        <a:p>
          <a:endParaRPr lang="en-US"/>
        </a:p>
      </dgm:t>
    </dgm:pt>
    <dgm:pt modelId="{5A098E62-DF3A-49A2-8DE7-F82F89573BA6}">
      <dgm:prSet phldrT="[Text]"/>
      <dgm:spPr/>
      <dgm:t>
        <a:bodyPr/>
        <a:lstStyle/>
        <a:p>
          <a:r>
            <a:rPr lang="en-US" b="1" dirty="0" smtClean="0"/>
            <a:t>2</a:t>
          </a:r>
          <a:endParaRPr lang="en-US" b="1" dirty="0"/>
        </a:p>
      </dgm:t>
    </dgm:pt>
    <dgm:pt modelId="{7C336D32-5D45-4F30-8D9E-0D0A62050C52}" type="parTrans" cxnId="{9DA69C5A-BA18-404B-BBC2-F2DA09F4AA4D}">
      <dgm:prSet/>
      <dgm:spPr/>
      <dgm:t>
        <a:bodyPr/>
        <a:lstStyle/>
        <a:p>
          <a:endParaRPr lang="en-US"/>
        </a:p>
      </dgm:t>
    </dgm:pt>
    <dgm:pt modelId="{932D15A1-16E7-4F8A-A6F2-2A4DBC78492E}" type="sibTrans" cxnId="{9DA69C5A-BA18-404B-BBC2-F2DA09F4AA4D}">
      <dgm:prSet/>
      <dgm:spPr/>
      <dgm:t>
        <a:bodyPr/>
        <a:lstStyle/>
        <a:p>
          <a:endParaRPr lang="en-US"/>
        </a:p>
      </dgm:t>
    </dgm:pt>
    <dgm:pt modelId="{59775C7A-308E-4832-8F20-CCEE42C84819}">
      <dgm:prSet phldrT="[Text]" custT="1"/>
      <dgm:spPr/>
      <dgm:t>
        <a:bodyPr/>
        <a:lstStyle/>
        <a:p>
          <a:r>
            <a:rPr lang="en-US" sz="2000" b="1" dirty="0" err="1" smtClean="0"/>
            <a:t>Hapi</a:t>
          </a:r>
          <a:r>
            <a:rPr lang="en-US" sz="2000" b="1" dirty="0" smtClean="0"/>
            <a:t> 2</a:t>
          </a:r>
          <a:r>
            <a:rPr lang="en-US" sz="2000" dirty="0" smtClean="0"/>
            <a:t>: </a:t>
          </a:r>
          <a:r>
            <a:rPr lang="en-US" sz="2000" dirty="0" err="1" smtClean="0"/>
            <a:t>Rritja</a:t>
          </a:r>
          <a:r>
            <a:rPr lang="en-US" sz="2000" dirty="0" smtClean="0"/>
            <a:t> e </a:t>
          </a:r>
          <a:r>
            <a:rPr lang="en-US" sz="2000" dirty="0" err="1" smtClean="0"/>
            <a:t>interesit</a:t>
          </a:r>
          <a:endParaRPr lang="en-US" sz="2000" dirty="0"/>
        </a:p>
      </dgm:t>
    </dgm:pt>
    <dgm:pt modelId="{42F0CB07-4FBD-4D1E-B644-873755BF9115}" type="parTrans" cxnId="{A8E95552-F654-4B1A-BF8E-6A84B398FBFC}">
      <dgm:prSet/>
      <dgm:spPr/>
      <dgm:t>
        <a:bodyPr/>
        <a:lstStyle/>
        <a:p>
          <a:endParaRPr lang="en-US"/>
        </a:p>
      </dgm:t>
    </dgm:pt>
    <dgm:pt modelId="{3CECB4F1-212B-40EF-9F4A-C591DE2121F0}" type="sibTrans" cxnId="{A8E95552-F654-4B1A-BF8E-6A84B398FBFC}">
      <dgm:prSet/>
      <dgm:spPr/>
      <dgm:t>
        <a:bodyPr/>
        <a:lstStyle/>
        <a:p>
          <a:endParaRPr lang="en-US"/>
        </a:p>
      </dgm:t>
    </dgm:pt>
    <dgm:pt modelId="{BC3E7551-57A1-4F72-8C9A-F91C597A3001}">
      <dgm:prSet phldrT="[Text]"/>
      <dgm:spPr/>
      <dgm:t>
        <a:bodyPr/>
        <a:lstStyle/>
        <a:p>
          <a:r>
            <a:rPr lang="en-US" b="1" dirty="0" smtClean="0"/>
            <a:t>3</a:t>
          </a:r>
          <a:endParaRPr lang="en-US" b="1" dirty="0"/>
        </a:p>
      </dgm:t>
    </dgm:pt>
    <dgm:pt modelId="{4C00A435-4FE6-48A6-B970-6C54738AE4BD}" type="parTrans" cxnId="{383FDD70-A8DD-456D-B770-ED10BA57B595}">
      <dgm:prSet/>
      <dgm:spPr/>
      <dgm:t>
        <a:bodyPr/>
        <a:lstStyle/>
        <a:p>
          <a:endParaRPr lang="en-US"/>
        </a:p>
      </dgm:t>
    </dgm:pt>
    <dgm:pt modelId="{A1D41BF5-160D-4402-8CF6-BDCE170D6A9C}" type="sibTrans" cxnId="{383FDD70-A8DD-456D-B770-ED10BA57B595}">
      <dgm:prSet/>
      <dgm:spPr/>
      <dgm:t>
        <a:bodyPr/>
        <a:lstStyle/>
        <a:p>
          <a:endParaRPr lang="en-US"/>
        </a:p>
      </dgm:t>
    </dgm:pt>
    <dgm:pt modelId="{7BB39959-59BA-488E-8B41-17F9183DF21B}">
      <dgm:prSet phldrT="[Text]" custT="1"/>
      <dgm:spPr/>
      <dgm:t>
        <a:bodyPr/>
        <a:lstStyle/>
        <a:p>
          <a:r>
            <a:rPr lang="en-US" sz="2000" b="1" dirty="0" err="1" smtClean="0"/>
            <a:t>Hapi</a:t>
          </a:r>
          <a:r>
            <a:rPr lang="en-US" sz="2000" b="1" dirty="0" smtClean="0"/>
            <a:t> 3</a:t>
          </a:r>
          <a:r>
            <a:rPr lang="en-US" sz="2000" dirty="0" smtClean="0"/>
            <a:t>: </a:t>
          </a:r>
          <a:r>
            <a:rPr lang="en-US" sz="2000" dirty="0" err="1" smtClean="0"/>
            <a:t>Vlerësimi</a:t>
          </a:r>
          <a:r>
            <a:rPr lang="en-US" sz="2000" dirty="0" smtClean="0"/>
            <a:t> </a:t>
          </a:r>
          <a:r>
            <a:rPr lang="en-US" sz="2000" dirty="0" err="1" smtClean="0"/>
            <a:t>dhe</a:t>
          </a:r>
          <a:r>
            <a:rPr lang="en-US" sz="2000" dirty="0" smtClean="0"/>
            <a:t> </a:t>
          </a:r>
          <a:r>
            <a:rPr lang="en-US" sz="2000" dirty="0" err="1" smtClean="0"/>
            <a:t>përmirësimi</a:t>
          </a:r>
          <a:endParaRPr lang="en-US" sz="2000" dirty="0"/>
        </a:p>
      </dgm:t>
    </dgm:pt>
    <dgm:pt modelId="{5866E5CE-03B0-4739-B263-B869198CCAD0}" type="parTrans" cxnId="{F8C28EF6-1664-448D-8AD5-CAA3CF345836}">
      <dgm:prSet/>
      <dgm:spPr/>
      <dgm:t>
        <a:bodyPr/>
        <a:lstStyle/>
        <a:p>
          <a:endParaRPr lang="en-US"/>
        </a:p>
      </dgm:t>
    </dgm:pt>
    <dgm:pt modelId="{3402C26A-D97F-4F62-A341-BB1011AD5ED1}" type="sibTrans" cxnId="{F8C28EF6-1664-448D-8AD5-CAA3CF345836}">
      <dgm:prSet/>
      <dgm:spPr/>
      <dgm:t>
        <a:bodyPr/>
        <a:lstStyle/>
        <a:p>
          <a:endParaRPr lang="en-US"/>
        </a:p>
      </dgm:t>
    </dgm:pt>
    <dgm:pt modelId="{4F2CD712-C28E-4584-82AD-D512B904339D}">
      <dgm:prSet phldrT="[Text]"/>
      <dgm:spPr/>
      <dgm:t>
        <a:bodyPr/>
        <a:lstStyle/>
        <a:p>
          <a:r>
            <a:rPr lang="en-US" b="1" dirty="0" smtClean="0"/>
            <a:t>4</a:t>
          </a:r>
          <a:endParaRPr lang="en-US" b="1" dirty="0"/>
        </a:p>
      </dgm:t>
    </dgm:pt>
    <dgm:pt modelId="{0B522C7D-6F42-47AA-8F67-66DCC50B574F}" type="parTrans" cxnId="{693243E1-0E70-4DF8-B982-4CAB021372A4}">
      <dgm:prSet/>
      <dgm:spPr/>
      <dgm:t>
        <a:bodyPr/>
        <a:lstStyle/>
        <a:p>
          <a:endParaRPr lang="en-US"/>
        </a:p>
      </dgm:t>
    </dgm:pt>
    <dgm:pt modelId="{DF49F89B-7421-4885-9AEB-D854DE19915D}" type="sibTrans" cxnId="{693243E1-0E70-4DF8-B982-4CAB021372A4}">
      <dgm:prSet/>
      <dgm:spPr/>
      <dgm:t>
        <a:bodyPr/>
        <a:lstStyle/>
        <a:p>
          <a:endParaRPr lang="en-US"/>
        </a:p>
      </dgm:t>
    </dgm:pt>
    <dgm:pt modelId="{3A3677D9-10F7-4AC4-8D79-3D7E89E7BED0}">
      <dgm:prSet phldrT="[Text]" custT="1"/>
      <dgm:spPr/>
      <dgm:t>
        <a:bodyPr/>
        <a:lstStyle/>
        <a:p>
          <a:r>
            <a:rPr lang="en-US" sz="2000" b="1" dirty="0" err="1" smtClean="0"/>
            <a:t>Hapi</a:t>
          </a:r>
          <a:r>
            <a:rPr lang="en-US" sz="2000" b="1" dirty="0" smtClean="0"/>
            <a:t> 4</a:t>
          </a:r>
          <a:r>
            <a:rPr lang="en-US" sz="2000" dirty="0" smtClean="0"/>
            <a:t>: </a:t>
          </a:r>
          <a:r>
            <a:rPr lang="en-US" sz="2000" dirty="0" err="1" smtClean="0"/>
            <a:t>Testimi</a:t>
          </a:r>
          <a:r>
            <a:rPr lang="en-US" sz="2000" dirty="0" smtClean="0"/>
            <a:t> </a:t>
          </a:r>
          <a:r>
            <a:rPr lang="en-US" sz="2000" dirty="0" err="1" smtClean="0"/>
            <a:t>i</a:t>
          </a:r>
          <a:r>
            <a:rPr lang="en-US" sz="2000" dirty="0" smtClean="0"/>
            <a:t> </a:t>
          </a:r>
          <a:r>
            <a:rPr lang="en-US" sz="2000" dirty="0" err="1" smtClean="0"/>
            <a:t>qëndrueshmërisë</a:t>
          </a:r>
          <a:r>
            <a:rPr lang="en-US" sz="2000" dirty="0" smtClean="0"/>
            <a:t> </a:t>
          </a:r>
          <a:r>
            <a:rPr lang="en-US" sz="2000" dirty="0" err="1" smtClean="0"/>
            <a:t>së</a:t>
          </a:r>
          <a:r>
            <a:rPr lang="en-US" sz="2000" dirty="0" smtClean="0"/>
            <a:t> </a:t>
          </a:r>
          <a:r>
            <a:rPr lang="en-US" sz="2000" dirty="0" err="1" smtClean="0"/>
            <a:t>programeve</a:t>
          </a:r>
          <a:endParaRPr lang="en-US" sz="2000" dirty="0"/>
        </a:p>
      </dgm:t>
    </dgm:pt>
    <dgm:pt modelId="{EF954D57-3FEA-4D30-AC24-082C3A86F6E1}" type="parTrans" cxnId="{79C6D849-1C58-495D-9CA9-D8454E5C9B23}">
      <dgm:prSet/>
      <dgm:spPr/>
      <dgm:t>
        <a:bodyPr/>
        <a:lstStyle/>
        <a:p>
          <a:endParaRPr lang="en-US"/>
        </a:p>
      </dgm:t>
    </dgm:pt>
    <dgm:pt modelId="{29911201-8532-4D23-AC44-5176BDC4EE67}" type="sibTrans" cxnId="{79C6D849-1C58-495D-9CA9-D8454E5C9B23}">
      <dgm:prSet/>
      <dgm:spPr/>
      <dgm:t>
        <a:bodyPr/>
        <a:lstStyle/>
        <a:p>
          <a:endParaRPr lang="en-US"/>
        </a:p>
      </dgm:t>
    </dgm:pt>
    <dgm:pt modelId="{BC991872-197A-4441-B5CB-3816BB3EE53E}">
      <dgm:prSet phldrT="[Text]"/>
      <dgm:spPr/>
      <dgm:t>
        <a:bodyPr/>
        <a:lstStyle/>
        <a:p>
          <a:r>
            <a:rPr lang="en-US" b="1" dirty="0" smtClean="0"/>
            <a:t>5</a:t>
          </a:r>
          <a:endParaRPr lang="en-US" b="1" dirty="0"/>
        </a:p>
      </dgm:t>
    </dgm:pt>
    <dgm:pt modelId="{316E0D78-AED7-4198-9827-9760F6097C4E}" type="parTrans" cxnId="{AF3F77FA-12B5-46E7-9A5D-24176CA7AC16}">
      <dgm:prSet/>
      <dgm:spPr/>
      <dgm:t>
        <a:bodyPr/>
        <a:lstStyle/>
        <a:p>
          <a:endParaRPr lang="en-US"/>
        </a:p>
      </dgm:t>
    </dgm:pt>
    <dgm:pt modelId="{D0239DBD-491E-40D1-B9C0-7CCB5EAA5923}" type="sibTrans" cxnId="{AF3F77FA-12B5-46E7-9A5D-24176CA7AC16}">
      <dgm:prSet/>
      <dgm:spPr/>
      <dgm:t>
        <a:bodyPr/>
        <a:lstStyle/>
        <a:p>
          <a:endParaRPr lang="en-US"/>
        </a:p>
      </dgm:t>
    </dgm:pt>
    <dgm:pt modelId="{F956FD9D-9EDB-47B1-AC61-A49AE7B91582}">
      <dgm:prSet phldrT="[Text]" custT="1"/>
      <dgm:spPr/>
      <dgm:t>
        <a:bodyPr/>
        <a:lstStyle/>
        <a:p>
          <a:r>
            <a:rPr lang="en-US" sz="2000" b="1" dirty="0" err="1" smtClean="0"/>
            <a:t>Hapi</a:t>
          </a:r>
          <a:r>
            <a:rPr lang="en-US" sz="2000" b="1" dirty="0" smtClean="0"/>
            <a:t> 5</a:t>
          </a:r>
          <a:r>
            <a:rPr lang="en-US" sz="2000" dirty="0" smtClean="0"/>
            <a:t>: </a:t>
          </a:r>
          <a:r>
            <a:rPr lang="en-US" sz="2000" dirty="0" err="1" smtClean="0"/>
            <a:t>Vazhdimi</a:t>
          </a:r>
          <a:r>
            <a:rPr lang="en-US" sz="2000" dirty="0" smtClean="0"/>
            <a:t> </a:t>
          </a:r>
          <a:r>
            <a:rPr lang="en-US" sz="2000" dirty="0" err="1" smtClean="0"/>
            <a:t>dhe</a:t>
          </a:r>
          <a:r>
            <a:rPr lang="en-US" sz="2000" dirty="0" smtClean="0"/>
            <a:t> </a:t>
          </a:r>
          <a:r>
            <a:rPr lang="en-US" sz="2000" dirty="0" err="1" smtClean="0"/>
            <a:t>stimuj</a:t>
          </a:r>
          <a:endParaRPr lang="en-US" sz="2000" dirty="0"/>
        </a:p>
      </dgm:t>
    </dgm:pt>
    <dgm:pt modelId="{B7672B9C-6B7D-4DB4-8749-515A316CE98F}" type="parTrans" cxnId="{534E810A-61AD-4D2E-A2D2-BE6C7F404145}">
      <dgm:prSet/>
      <dgm:spPr/>
      <dgm:t>
        <a:bodyPr/>
        <a:lstStyle/>
        <a:p>
          <a:endParaRPr lang="en-US"/>
        </a:p>
      </dgm:t>
    </dgm:pt>
    <dgm:pt modelId="{28560A4D-2E2B-4389-A628-889E09CA9E29}" type="sibTrans" cxnId="{534E810A-61AD-4D2E-A2D2-BE6C7F404145}">
      <dgm:prSet/>
      <dgm:spPr/>
      <dgm:t>
        <a:bodyPr/>
        <a:lstStyle/>
        <a:p>
          <a:endParaRPr lang="en-US"/>
        </a:p>
      </dgm:t>
    </dgm:pt>
    <dgm:pt modelId="{7C920CBC-6350-4908-A241-10592C68F133}" type="pres">
      <dgm:prSet presAssocID="{02C057A2-0021-4058-9614-1D2E8FDBCD57}" presName="linearFlow" presStyleCnt="0">
        <dgm:presLayoutVars>
          <dgm:dir/>
          <dgm:animLvl val="lvl"/>
          <dgm:resizeHandles val="exact"/>
        </dgm:presLayoutVars>
      </dgm:prSet>
      <dgm:spPr/>
      <dgm:t>
        <a:bodyPr/>
        <a:lstStyle/>
        <a:p>
          <a:endParaRPr lang="en-US"/>
        </a:p>
      </dgm:t>
    </dgm:pt>
    <dgm:pt modelId="{6C7E19EF-550B-4B25-BD30-62692B99B974}" type="pres">
      <dgm:prSet presAssocID="{EE7015BB-BB18-4E5F-A467-3BFC82FA5D97}" presName="composite" presStyleCnt="0"/>
      <dgm:spPr/>
      <dgm:t>
        <a:bodyPr/>
        <a:lstStyle/>
        <a:p>
          <a:endParaRPr lang="en-US"/>
        </a:p>
      </dgm:t>
    </dgm:pt>
    <dgm:pt modelId="{01743956-BAD0-48FB-BBF7-2A39777E5900}" type="pres">
      <dgm:prSet presAssocID="{EE7015BB-BB18-4E5F-A467-3BFC82FA5D97}" presName="parentText" presStyleLbl="alignNode1" presStyleIdx="0" presStyleCnt="5">
        <dgm:presLayoutVars>
          <dgm:chMax val="1"/>
          <dgm:bulletEnabled val="1"/>
        </dgm:presLayoutVars>
      </dgm:prSet>
      <dgm:spPr/>
      <dgm:t>
        <a:bodyPr/>
        <a:lstStyle/>
        <a:p>
          <a:endParaRPr lang="en-US"/>
        </a:p>
      </dgm:t>
    </dgm:pt>
    <dgm:pt modelId="{22D530A6-7113-4999-86AA-DC9ABCB0A1ED}" type="pres">
      <dgm:prSet presAssocID="{EE7015BB-BB18-4E5F-A467-3BFC82FA5D97}" presName="descendantText" presStyleLbl="alignAcc1" presStyleIdx="0" presStyleCnt="5">
        <dgm:presLayoutVars>
          <dgm:bulletEnabled val="1"/>
        </dgm:presLayoutVars>
      </dgm:prSet>
      <dgm:spPr/>
      <dgm:t>
        <a:bodyPr/>
        <a:lstStyle/>
        <a:p>
          <a:endParaRPr lang="en-US"/>
        </a:p>
      </dgm:t>
    </dgm:pt>
    <dgm:pt modelId="{CC84497D-E6E5-4154-A432-2DF821C799FE}" type="pres">
      <dgm:prSet presAssocID="{859E2CCD-30C2-4703-AE24-E7F583B78BFE}" presName="sp" presStyleCnt="0"/>
      <dgm:spPr/>
      <dgm:t>
        <a:bodyPr/>
        <a:lstStyle/>
        <a:p>
          <a:endParaRPr lang="en-US"/>
        </a:p>
      </dgm:t>
    </dgm:pt>
    <dgm:pt modelId="{589630CA-624A-4DEF-AF94-DDDF20E6AAFC}" type="pres">
      <dgm:prSet presAssocID="{5A098E62-DF3A-49A2-8DE7-F82F89573BA6}" presName="composite" presStyleCnt="0"/>
      <dgm:spPr/>
      <dgm:t>
        <a:bodyPr/>
        <a:lstStyle/>
        <a:p>
          <a:endParaRPr lang="en-US"/>
        </a:p>
      </dgm:t>
    </dgm:pt>
    <dgm:pt modelId="{BEA578CF-90C1-4505-AA67-C22BDA5419D2}" type="pres">
      <dgm:prSet presAssocID="{5A098E62-DF3A-49A2-8DE7-F82F89573BA6}" presName="parentText" presStyleLbl="alignNode1" presStyleIdx="1" presStyleCnt="5">
        <dgm:presLayoutVars>
          <dgm:chMax val="1"/>
          <dgm:bulletEnabled val="1"/>
        </dgm:presLayoutVars>
      </dgm:prSet>
      <dgm:spPr/>
      <dgm:t>
        <a:bodyPr/>
        <a:lstStyle/>
        <a:p>
          <a:endParaRPr lang="en-US"/>
        </a:p>
      </dgm:t>
    </dgm:pt>
    <dgm:pt modelId="{801D35FE-FA7F-497E-9408-F63CA018D1DF}" type="pres">
      <dgm:prSet presAssocID="{5A098E62-DF3A-49A2-8DE7-F82F89573BA6}" presName="descendantText" presStyleLbl="alignAcc1" presStyleIdx="1" presStyleCnt="5">
        <dgm:presLayoutVars>
          <dgm:bulletEnabled val="1"/>
        </dgm:presLayoutVars>
      </dgm:prSet>
      <dgm:spPr/>
      <dgm:t>
        <a:bodyPr/>
        <a:lstStyle/>
        <a:p>
          <a:endParaRPr lang="en-US"/>
        </a:p>
      </dgm:t>
    </dgm:pt>
    <dgm:pt modelId="{B5B53F7B-4236-469A-A676-1298358D786A}" type="pres">
      <dgm:prSet presAssocID="{932D15A1-16E7-4F8A-A6F2-2A4DBC78492E}" presName="sp" presStyleCnt="0"/>
      <dgm:spPr/>
      <dgm:t>
        <a:bodyPr/>
        <a:lstStyle/>
        <a:p>
          <a:endParaRPr lang="en-US"/>
        </a:p>
      </dgm:t>
    </dgm:pt>
    <dgm:pt modelId="{20D7160F-A425-4377-844A-F5532742E006}" type="pres">
      <dgm:prSet presAssocID="{BC3E7551-57A1-4F72-8C9A-F91C597A3001}" presName="composite" presStyleCnt="0"/>
      <dgm:spPr/>
      <dgm:t>
        <a:bodyPr/>
        <a:lstStyle/>
        <a:p>
          <a:endParaRPr lang="en-US"/>
        </a:p>
      </dgm:t>
    </dgm:pt>
    <dgm:pt modelId="{15B0DFFC-31EB-4700-BFC7-F16D0632A0A4}" type="pres">
      <dgm:prSet presAssocID="{BC3E7551-57A1-4F72-8C9A-F91C597A3001}" presName="parentText" presStyleLbl="alignNode1" presStyleIdx="2" presStyleCnt="5">
        <dgm:presLayoutVars>
          <dgm:chMax val="1"/>
          <dgm:bulletEnabled val="1"/>
        </dgm:presLayoutVars>
      </dgm:prSet>
      <dgm:spPr/>
      <dgm:t>
        <a:bodyPr/>
        <a:lstStyle/>
        <a:p>
          <a:endParaRPr lang="en-US"/>
        </a:p>
      </dgm:t>
    </dgm:pt>
    <dgm:pt modelId="{252EFBFC-F7FA-41AD-8492-7C356C660490}" type="pres">
      <dgm:prSet presAssocID="{BC3E7551-57A1-4F72-8C9A-F91C597A3001}" presName="descendantText" presStyleLbl="alignAcc1" presStyleIdx="2" presStyleCnt="5">
        <dgm:presLayoutVars>
          <dgm:bulletEnabled val="1"/>
        </dgm:presLayoutVars>
      </dgm:prSet>
      <dgm:spPr/>
      <dgm:t>
        <a:bodyPr/>
        <a:lstStyle/>
        <a:p>
          <a:endParaRPr lang="en-US"/>
        </a:p>
      </dgm:t>
    </dgm:pt>
    <dgm:pt modelId="{0ADF4DEC-37C1-4F02-B8E8-AA9B637FC2F2}" type="pres">
      <dgm:prSet presAssocID="{A1D41BF5-160D-4402-8CF6-BDCE170D6A9C}" presName="sp" presStyleCnt="0"/>
      <dgm:spPr/>
      <dgm:t>
        <a:bodyPr/>
        <a:lstStyle/>
        <a:p>
          <a:endParaRPr lang="en-US"/>
        </a:p>
      </dgm:t>
    </dgm:pt>
    <dgm:pt modelId="{3C982EF5-B894-4C04-B4AE-877251F24637}" type="pres">
      <dgm:prSet presAssocID="{4F2CD712-C28E-4584-82AD-D512B904339D}" presName="composite" presStyleCnt="0"/>
      <dgm:spPr/>
      <dgm:t>
        <a:bodyPr/>
        <a:lstStyle/>
        <a:p>
          <a:endParaRPr lang="en-US"/>
        </a:p>
      </dgm:t>
    </dgm:pt>
    <dgm:pt modelId="{86D7326C-B414-48DE-BE3E-E8EA8CB2C029}" type="pres">
      <dgm:prSet presAssocID="{4F2CD712-C28E-4584-82AD-D512B904339D}" presName="parentText" presStyleLbl="alignNode1" presStyleIdx="3" presStyleCnt="5">
        <dgm:presLayoutVars>
          <dgm:chMax val="1"/>
          <dgm:bulletEnabled val="1"/>
        </dgm:presLayoutVars>
      </dgm:prSet>
      <dgm:spPr/>
      <dgm:t>
        <a:bodyPr/>
        <a:lstStyle/>
        <a:p>
          <a:endParaRPr lang="en-US"/>
        </a:p>
      </dgm:t>
    </dgm:pt>
    <dgm:pt modelId="{08DACE67-4CF5-4ACD-8659-2923877FE6CD}" type="pres">
      <dgm:prSet presAssocID="{4F2CD712-C28E-4584-82AD-D512B904339D}" presName="descendantText" presStyleLbl="alignAcc1" presStyleIdx="3" presStyleCnt="5">
        <dgm:presLayoutVars>
          <dgm:bulletEnabled val="1"/>
        </dgm:presLayoutVars>
      </dgm:prSet>
      <dgm:spPr/>
      <dgm:t>
        <a:bodyPr/>
        <a:lstStyle/>
        <a:p>
          <a:endParaRPr lang="en-US"/>
        </a:p>
      </dgm:t>
    </dgm:pt>
    <dgm:pt modelId="{93952023-D199-4141-B4EF-F44135F7FFA1}" type="pres">
      <dgm:prSet presAssocID="{DF49F89B-7421-4885-9AEB-D854DE19915D}" presName="sp" presStyleCnt="0"/>
      <dgm:spPr/>
      <dgm:t>
        <a:bodyPr/>
        <a:lstStyle/>
        <a:p>
          <a:endParaRPr lang="en-US"/>
        </a:p>
      </dgm:t>
    </dgm:pt>
    <dgm:pt modelId="{C97475DF-829A-4349-847E-3E4195FA9F0E}" type="pres">
      <dgm:prSet presAssocID="{BC991872-197A-4441-B5CB-3816BB3EE53E}" presName="composite" presStyleCnt="0"/>
      <dgm:spPr/>
      <dgm:t>
        <a:bodyPr/>
        <a:lstStyle/>
        <a:p>
          <a:endParaRPr lang="en-US"/>
        </a:p>
      </dgm:t>
    </dgm:pt>
    <dgm:pt modelId="{F95F9640-E2B3-4016-9139-48C5992E6A76}" type="pres">
      <dgm:prSet presAssocID="{BC991872-197A-4441-B5CB-3816BB3EE53E}" presName="parentText" presStyleLbl="alignNode1" presStyleIdx="4" presStyleCnt="5">
        <dgm:presLayoutVars>
          <dgm:chMax val="1"/>
          <dgm:bulletEnabled val="1"/>
        </dgm:presLayoutVars>
      </dgm:prSet>
      <dgm:spPr/>
      <dgm:t>
        <a:bodyPr/>
        <a:lstStyle/>
        <a:p>
          <a:endParaRPr lang="en-US"/>
        </a:p>
      </dgm:t>
    </dgm:pt>
    <dgm:pt modelId="{B9E19953-A6EB-4E50-9389-7114CE6A6DB8}" type="pres">
      <dgm:prSet presAssocID="{BC991872-197A-4441-B5CB-3816BB3EE53E}" presName="descendantText" presStyleLbl="alignAcc1" presStyleIdx="4" presStyleCnt="5">
        <dgm:presLayoutVars>
          <dgm:bulletEnabled val="1"/>
        </dgm:presLayoutVars>
      </dgm:prSet>
      <dgm:spPr/>
      <dgm:t>
        <a:bodyPr/>
        <a:lstStyle/>
        <a:p>
          <a:endParaRPr lang="en-US"/>
        </a:p>
      </dgm:t>
    </dgm:pt>
  </dgm:ptLst>
  <dgm:cxnLst>
    <dgm:cxn modelId="{307B3EAD-BFA1-4C5F-9CE8-364016C982ED}" type="presOf" srcId="{59775C7A-308E-4832-8F20-CCEE42C84819}" destId="{801D35FE-FA7F-497E-9408-F63CA018D1DF}" srcOrd="0" destOrd="0" presId="urn:microsoft.com/office/officeart/2005/8/layout/chevron2"/>
    <dgm:cxn modelId="{AF3F77FA-12B5-46E7-9A5D-24176CA7AC16}" srcId="{02C057A2-0021-4058-9614-1D2E8FDBCD57}" destId="{BC991872-197A-4441-B5CB-3816BB3EE53E}" srcOrd="4" destOrd="0" parTransId="{316E0D78-AED7-4198-9827-9760F6097C4E}" sibTransId="{D0239DBD-491E-40D1-B9C0-7CCB5EAA5923}"/>
    <dgm:cxn modelId="{A4155D09-976D-4710-A45F-295DDB9FE5CD}" type="presOf" srcId="{3A3677D9-10F7-4AC4-8D79-3D7E89E7BED0}" destId="{08DACE67-4CF5-4ACD-8659-2923877FE6CD}" srcOrd="0" destOrd="0" presId="urn:microsoft.com/office/officeart/2005/8/layout/chevron2"/>
    <dgm:cxn modelId="{383FDD70-A8DD-456D-B770-ED10BA57B595}" srcId="{02C057A2-0021-4058-9614-1D2E8FDBCD57}" destId="{BC3E7551-57A1-4F72-8C9A-F91C597A3001}" srcOrd="2" destOrd="0" parTransId="{4C00A435-4FE6-48A6-B970-6C54738AE4BD}" sibTransId="{A1D41BF5-160D-4402-8CF6-BDCE170D6A9C}"/>
    <dgm:cxn modelId="{018F65B3-9F5D-431C-BCCD-4D9ECF18AD9B}" srcId="{EE7015BB-BB18-4E5F-A467-3BFC82FA5D97}" destId="{95E92CC2-A50F-4154-A2D6-9AFE5775B79A}" srcOrd="0" destOrd="0" parTransId="{48E93FFC-7907-4CAD-8805-78FB3DF735DB}" sibTransId="{BD6A84DF-0291-446E-8E78-0EF81F700BB6}"/>
    <dgm:cxn modelId="{BD5AD40B-D15D-46D2-9E85-A5E995342BD0}" type="presOf" srcId="{7BB39959-59BA-488E-8B41-17F9183DF21B}" destId="{252EFBFC-F7FA-41AD-8492-7C356C660490}" srcOrd="0" destOrd="0" presId="urn:microsoft.com/office/officeart/2005/8/layout/chevron2"/>
    <dgm:cxn modelId="{29093895-97DE-4644-8123-7E673C8EAEA0}" srcId="{02C057A2-0021-4058-9614-1D2E8FDBCD57}" destId="{EE7015BB-BB18-4E5F-A467-3BFC82FA5D97}" srcOrd="0" destOrd="0" parTransId="{A5142BF6-A6C6-4F86-8A7B-325211F80415}" sibTransId="{859E2CCD-30C2-4703-AE24-E7F583B78BFE}"/>
    <dgm:cxn modelId="{534E810A-61AD-4D2E-A2D2-BE6C7F404145}" srcId="{BC991872-197A-4441-B5CB-3816BB3EE53E}" destId="{F956FD9D-9EDB-47B1-AC61-A49AE7B91582}" srcOrd="0" destOrd="0" parTransId="{B7672B9C-6B7D-4DB4-8749-515A316CE98F}" sibTransId="{28560A4D-2E2B-4389-A628-889E09CA9E29}"/>
    <dgm:cxn modelId="{03A1CDE2-D7EE-4789-9EAC-C7B51058B2E7}" type="presOf" srcId="{F956FD9D-9EDB-47B1-AC61-A49AE7B91582}" destId="{B9E19953-A6EB-4E50-9389-7114CE6A6DB8}" srcOrd="0" destOrd="0" presId="urn:microsoft.com/office/officeart/2005/8/layout/chevron2"/>
    <dgm:cxn modelId="{91118056-ADC5-4B4A-B35C-826EAE42DA74}" type="presOf" srcId="{BC3E7551-57A1-4F72-8C9A-F91C597A3001}" destId="{15B0DFFC-31EB-4700-BFC7-F16D0632A0A4}" srcOrd="0" destOrd="0" presId="urn:microsoft.com/office/officeart/2005/8/layout/chevron2"/>
    <dgm:cxn modelId="{9DA69C5A-BA18-404B-BBC2-F2DA09F4AA4D}" srcId="{02C057A2-0021-4058-9614-1D2E8FDBCD57}" destId="{5A098E62-DF3A-49A2-8DE7-F82F89573BA6}" srcOrd="1" destOrd="0" parTransId="{7C336D32-5D45-4F30-8D9E-0D0A62050C52}" sibTransId="{932D15A1-16E7-4F8A-A6F2-2A4DBC78492E}"/>
    <dgm:cxn modelId="{EB213AFE-41F8-453D-AA5B-B8BEAA07327D}" type="presOf" srcId="{BC991872-197A-4441-B5CB-3816BB3EE53E}" destId="{F95F9640-E2B3-4016-9139-48C5992E6A76}" srcOrd="0" destOrd="0" presId="urn:microsoft.com/office/officeart/2005/8/layout/chevron2"/>
    <dgm:cxn modelId="{225DC110-2533-4527-AAE1-38BC2E746B75}" type="presOf" srcId="{5A098E62-DF3A-49A2-8DE7-F82F89573BA6}" destId="{BEA578CF-90C1-4505-AA67-C22BDA5419D2}" srcOrd="0" destOrd="0" presId="urn:microsoft.com/office/officeart/2005/8/layout/chevron2"/>
    <dgm:cxn modelId="{A8E95552-F654-4B1A-BF8E-6A84B398FBFC}" srcId="{5A098E62-DF3A-49A2-8DE7-F82F89573BA6}" destId="{59775C7A-308E-4832-8F20-CCEE42C84819}" srcOrd="0" destOrd="0" parTransId="{42F0CB07-4FBD-4D1E-B644-873755BF9115}" sibTransId="{3CECB4F1-212B-40EF-9F4A-C591DE2121F0}"/>
    <dgm:cxn modelId="{F8C28EF6-1664-448D-8AD5-CAA3CF345836}" srcId="{BC3E7551-57A1-4F72-8C9A-F91C597A3001}" destId="{7BB39959-59BA-488E-8B41-17F9183DF21B}" srcOrd="0" destOrd="0" parTransId="{5866E5CE-03B0-4739-B263-B869198CCAD0}" sibTransId="{3402C26A-D97F-4F62-A341-BB1011AD5ED1}"/>
    <dgm:cxn modelId="{79C6D849-1C58-495D-9CA9-D8454E5C9B23}" srcId="{4F2CD712-C28E-4584-82AD-D512B904339D}" destId="{3A3677D9-10F7-4AC4-8D79-3D7E89E7BED0}" srcOrd="0" destOrd="0" parTransId="{EF954D57-3FEA-4D30-AC24-082C3A86F6E1}" sibTransId="{29911201-8532-4D23-AC44-5176BDC4EE67}"/>
    <dgm:cxn modelId="{C7AD1527-9408-4D76-BD94-9134469FD9E0}" type="presOf" srcId="{95E92CC2-A50F-4154-A2D6-9AFE5775B79A}" destId="{22D530A6-7113-4999-86AA-DC9ABCB0A1ED}" srcOrd="0" destOrd="0" presId="urn:microsoft.com/office/officeart/2005/8/layout/chevron2"/>
    <dgm:cxn modelId="{626836E7-6623-4BC9-8A85-FD6444DB0C7C}" type="presOf" srcId="{EE7015BB-BB18-4E5F-A467-3BFC82FA5D97}" destId="{01743956-BAD0-48FB-BBF7-2A39777E5900}" srcOrd="0" destOrd="0" presId="urn:microsoft.com/office/officeart/2005/8/layout/chevron2"/>
    <dgm:cxn modelId="{693243E1-0E70-4DF8-B982-4CAB021372A4}" srcId="{02C057A2-0021-4058-9614-1D2E8FDBCD57}" destId="{4F2CD712-C28E-4584-82AD-D512B904339D}" srcOrd="3" destOrd="0" parTransId="{0B522C7D-6F42-47AA-8F67-66DCC50B574F}" sibTransId="{DF49F89B-7421-4885-9AEB-D854DE19915D}"/>
    <dgm:cxn modelId="{E7BADD2B-7719-47EC-B1DC-ED8D7C998B56}" type="presOf" srcId="{02C057A2-0021-4058-9614-1D2E8FDBCD57}" destId="{7C920CBC-6350-4908-A241-10592C68F133}" srcOrd="0" destOrd="0" presId="urn:microsoft.com/office/officeart/2005/8/layout/chevron2"/>
    <dgm:cxn modelId="{707DC796-AF4F-4F72-9C39-B4CF708002AB}" type="presOf" srcId="{4F2CD712-C28E-4584-82AD-D512B904339D}" destId="{86D7326C-B414-48DE-BE3E-E8EA8CB2C029}" srcOrd="0" destOrd="0" presId="urn:microsoft.com/office/officeart/2005/8/layout/chevron2"/>
    <dgm:cxn modelId="{C6A9E3DF-1D28-4BFC-B63F-26781FE9C975}" type="presParOf" srcId="{7C920CBC-6350-4908-A241-10592C68F133}" destId="{6C7E19EF-550B-4B25-BD30-62692B99B974}" srcOrd="0" destOrd="0" presId="urn:microsoft.com/office/officeart/2005/8/layout/chevron2"/>
    <dgm:cxn modelId="{0F55E576-BD9F-4635-93A0-A3449AE023F9}" type="presParOf" srcId="{6C7E19EF-550B-4B25-BD30-62692B99B974}" destId="{01743956-BAD0-48FB-BBF7-2A39777E5900}" srcOrd="0" destOrd="0" presId="urn:microsoft.com/office/officeart/2005/8/layout/chevron2"/>
    <dgm:cxn modelId="{39168C74-BB0E-4A20-8785-E6C180A64CA3}" type="presParOf" srcId="{6C7E19EF-550B-4B25-BD30-62692B99B974}" destId="{22D530A6-7113-4999-86AA-DC9ABCB0A1ED}" srcOrd="1" destOrd="0" presId="urn:microsoft.com/office/officeart/2005/8/layout/chevron2"/>
    <dgm:cxn modelId="{046C19AE-B42A-433D-829F-6B5803019856}" type="presParOf" srcId="{7C920CBC-6350-4908-A241-10592C68F133}" destId="{CC84497D-E6E5-4154-A432-2DF821C799FE}" srcOrd="1" destOrd="0" presId="urn:microsoft.com/office/officeart/2005/8/layout/chevron2"/>
    <dgm:cxn modelId="{45CE8533-3572-49AF-9A79-FBB8FEB31C99}" type="presParOf" srcId="{7C920CBC-6350-4908-A241-10592C68F133}" destId="{589630CA-624A-4DEF-AF94-DDDF20E6AAFC}" srcOrd="2" destOrd="0" presId="urn:microsoft.com/office/officeart/2005/8/layout/chevron2"/>
    <dgm:cxn modelId="{58E7CF0F-1852-42C9-B976-A46AC0C4E2E1}" type="presParOf" srcId="{589630CA-624A-4DEF-AF94-DDDF20E6AAFC}" destId="{BEA578CF-90C1-4505-AA67-C22BDA5419D2}" srcOrd="0" destOrd="0" presId="urn:microsoft.com/office/officeart/2005/8/layout/chevron2"/>
    <dgm:cxn modelId="{16F94B2A-7553-4681-A936-802163C57539}" type="presParOf" srcId="{589630CA-624A-4DEF-AF94-DDDF20E6AAFC}" destId="{801D35FE-FA7F-497E-9408-F63CA018D1DF}" srcOrd="1" destOrd="0" presId="urn:microsoft.com/office/officeart/2005/8/layout/chevron2"/>
    <dgm:cxn modelId="{D10E2786-06D2-48C2-9D1B-5F681B253983}" type="presParOf" srcId="{7C920CBC-6350-4908-A241-10592C68F133}" destId="{B5B53F7B-4236-469A-A676-1298358D786A}" srcOrd="3" destOrd="0" presId="urn:microsoft.com/office/officeart/2005/8/layout/chevron2"/>
    <dgm:cxn modelId="{3B9272D0-4683-45C7-92F0-16DCAF44C44D}" type="presParOf" srcId="{7C920CBC-6350-4908-A241-10592C68F133}" destId="{20D7160F-A425-4377-844A-F5532742E006}" srcOrd="4" destOrd="0" presId="urn:microsoft.com/office/officeart/2005/8/layout/chevron2"/>
    <dgm:cxn modelId="{3B1E56DF-A0B6-4D7C-92F7-BABBBF177C27}" type="presParOf" srcId="{20D7160F-A425-4377-844A-F5532742E006}" destId="{15B0DFFC-31EB-4700-BFC7-F16D0632A0A4}" srcOrd="0" destOrd="0" presId="urn:microsoft.com/office/officeart/2005/8/layout/chevron2"/>
    <dgm:cxn modelId="{5F43E860-6C4A-4F57-9C8B-C8EE7A282913}" type="presParOf" srcId="{20D7160F-A425-4377-844A-F5532742E006}" destId="{252EFBFC-F7FA-41AD-8492-7C356C660490}" srcOrd="1" destOrd="0" presId="urn:microsoft.com/office/officeart/2005/8/layout/chevron2"/>
    <dgm:cxn modelId="{D48EC753-4C37-493E-8C78-18CCC12650DC}" type="presParOf" srcId="{7C920CBC-6350-4908-A241-10592C68F133}" destId="{0ADF4DEC-37C1-4F02-B8E8-AA9B637FC2F2}" srcOrd="5" destOrd="0" presId="urn:microsoft.com/office/officeart/2005/8/layout/chevron2"/>
    <dgm:cxn modelId="{BB166E32-7284-47F0-8547-A8BDFFDAFEA1}" type="presParOf" srcId="{7C920CBC-6350-4908-A241-10592C68F133}" destId="{3C982EF5-B894-4C04-B4AE-877251F24637}" srcOrd="6" destOrd="0" presId="urn:microsoft.com/office/officeart/2005/8/layout/chevron2"/>
    <dgm:cxn modelId="{A98B8E2E-5E7B-4EAE-9505-07B116A0B083}" type="presParOf" srcId="{3C982EF5-B894-4C04-B4AE-877251F24637}" destId="{86D7326C-B414-48DE-BE3E-E8EA8CB2C029}" srcOrd="0" destOrd="0" presId="urn:microsoft.com/office/officeart/2005/8/layout/chevron2"/>
    <dgm:cxn modelId="{68DAF1F5-153E-414B-ADD0-04BB30DB91B3}" type="presParOf" srcId="{3C982EF5-B894-4C04-B4AE-877251F24637}" destId="{08DACE67-4CF5-4ACD-8659-2923877FE6CD}" srcOrd="1" destOrd="0" presId="urn:microsoft.com/office/officeart/2005/8/layout/chevron2"/>
    <dgm:cxn modelId="{3391DCB9-F4C6-4F26-9DF8-29134800D228}" type="presParOf" srcId="{7C920CBC-6350-4908-A241-10592C68F133}" destId="{93952023-D199-4141-B4EF-F44135F7FFA1}" srcOrd="7" destOrd="0" presId="urn:microsoft.com/office/officeart/2005/8/layout/chevron2"/>
    <dgm:cxn modelId="{66C55E3C-EA99-4DBC-9A7B-9740421AE709}" type="presParOf" srcId="{7C920CBC-6350-4908-A241-10592C68F133}" destId="{C97475DF-829A-4349-847E-3E4195FA9F0E}" srcOrd="8" destOrd="0" presId="urn:microsoft.com/office/officeart/2005/8/layout/chevron2"/>
    <dgm:cxn modelId="{CDD9ED94-3A72-45DB-ABFE-23526296DFA6}" type="presParOf" srcId="{C97475DF-829A-4349-847E-3E4195FA9F0E}" destId="{F95F9640-E2B3-4016-9139-48C5992E6A76}" srcOrd="0" destOrd="0" presId="urn:microsoft.com/office/officeart/2005/8/layout/chevron2"/>
    <dgm:cxn modelId="{90CAC0E0-5308-40CD-8185-060AEF414228}" type="presParOf" srcId="{C97475DF-829A-4349-847E-3E4195FA9F0E}" destId="{B9E19953-A6EB-4E50-9389-7114CE6A6DB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79973C-4A4F-4339-88A9-2B97B68127C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EE4A158-8CFB-4506-A026-DEAA8AB1D0E5}">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err="1" smtClean="0">
              <a:latin typeface="Calibri" pitchFamily="34" charset="0"/>
            </a:rPr>
            <a:t>Bashkia</a:t>
          </a:r>
          <a:r>
            <a:rPr lang="en-US" sz="2000" b="1" dirty="0" smtClean="0">
              <a:latin typeface="Calibri" pitchFamily="34" charset="0"/>
            </a:rPr>
            <a:t> </a:t>
          </a:r>
          <a:r>
            <a:rPr lang="en-US" sz="2000" b="1" dirty="0" err="1" smtClean="0">
              <a:latin typeface="Calibri" pitchFamily="34" charset="0"/>
            </a:rPr>
            <a:t>Shkodër</a:t>
          </a:r>
          <a:r>
            <a:rPr lang="en-US" sz="2000" b="1" dirty="0" smtClean="0">
              <a:latin typeface="Calibri" pitchFamily="34" charset="0"/>
            </a:rPr>
            <a:t>: </a:t>
          </a:r>
          <a:r>
            <a:rPr lang="en-US" sz="2000" b="1" dirty="0" err="1" smtClean="0">
              <a:latin typeface="Calibri" pitchFamily="34" charset="0"/>
            </a:rPr>
            <a:t>Projekti</a:t>
          </a:r>
          <a:r>
            <a:rPr lang="en-US" sz="2000" b="1" dirty="0" smtClean="0">
              <a:latin typeface="Calibri" pitchFamily="34" charset="0"/>
            </a:rPr>
            <a:t> </a:t>
          </a:r>
          <a:r>
            <a:rPr lang="en-US" sz="2000" b="1" dirty="0" err="1" smtClean="0">
              <a:latin typeface="Calibri" pitchFamily="34" charset="0"/>
            </a:rPr>
            <a:t>për</a:t>
          </a:r>
          <a:r>
            <a:rPr lang="en-US" sz="2000" b="1" dirty="0" smtClean="0">
              <a:latin typeface="Calibri" pitchFamily="34" charset="0"/>
            </a:rPr>
            <a:t> </a:t>
          </a:r>
          <a:r>
            <a:rPr lang="en-US" sz="2000" b="1" dirty="0" err="1" smtClean="0">
              <a:latin typeface="Calibri" pitchFamily="34" charset="0"/>
            </a:rPr>
            <a:t>rifillimin</a:t>
          </a:r>
          <a:r>
            <a:rPr lang="en-US" sz="2000" b="1" dirty="0" smtClean="0">
              <a:latin typeface="Calibri" pitchFamily="34" charset="0"/>
            </a:rPr>
            <a:t> e </a:t>
          </a:r>
          <a:r>
            <a:rPr lang="en-US" sz="2000" b="1" dirty="0" err="1" smtClean="0">
              <a:latin typeface="Calibri" pitchFamily="34" charset="0"/>
            </a:rPr>
            <a:t>fushatës</a:t>
          </a:r>
          <a:r>
            <a:rPr lang="en-US" sz="2000" b="1" dirty="0" smtClean="0">
              <a:latin typeface="Calibri" pitchFamily="34" charset="0"/>
            </a:rPr>
            <a:t> </a:t>
          </a:r>
          <a:r>
            <a:rPr lang="en-US" sz="2000" b="1" dirty="0" err="1" smtClean="0">
              <a:latin typeface="Calibri" pitchFamily="34" charset="0"/>
            </a:rPr>
            <a:t>ndërgjegjësuese</a:t>
          </a:r>
          <a:r>
            <a:rPr lang="en-US" sz="2000" b="1" dirty="0" smtClean="0">
              <a:latin typeface="Calibri" pitchFamily="34" charset="0"/>
            </a:rPr>
            <a:t> </a:t>
          </a:r>
          <a:r>
            <a:rPr lang="en-US" sz="2000" b="1" dirty="0" err="1" smtClean="0">
              <a:latin typeface="Calibri" pitchFamily="34" charset="0"/>
            </a:rPr>
            <a:t>në</a:t>
          </a:r>
          <a:r>
            <a:rPr lang="en-US" sz="2000" b="1" dirty="0" smtClean="0">
              <a:latin typeface="Calibri" pitchFamily="34" charset="0"/>
            </a:rPr>
            <a:t> </a:t>
          </a:r>
          <a:r>
            <a:rPr lang="en-US" sz="2000" b="1" dirty="0" err="1" smtClean="0">
              <a:latin typeface="Calibri" pitchFamily="34" charset="0"/>
            </a:rPr>
            <a:t>shtator</a:t>
          </a:r>
          <a:r>
            <a:rPr lang="en-US" sz="2000" b="1" dirty="0" smtClean="0">
              <a:latin typeface="Calibri" pitchFamily="34" charset="0"/>
            </a:rPr>
            <a:t> 2011 </a:t>
          </a:r>
          <a:endParaRPr lang="en-US" sz="2000" b="1" dirty="0">
            <a:latin typeface="Calibri" pitchFamily="34" charset="0"/>
          </a:endParaRPr>
        </a:p>
      </dgm:t>
    </dgm:pt>
    <dgm:pt modelId="{FBDDDA72-0F93-421C-8981-86AE7A3C737A}" type="parTrans" cxnId="{C70E18EF-B392-470D-9737-A7136AACAA02}">
      <dgm:prSet/>
      <dgm:spPr/>
      <dgm:t>
        <a:bodyPr/>
        <a:lstStyle/>
        <a:p>
          <a:endParaRPr lang="en-US"/>
        </a:p>
      </dgm:t>
    </dgm:pt>
    <dgm:pt modelId="{823BBD53-974D-457A-9B2F-A69C6BDE1D79}" type="sibTrans" cxnId="{C70E18EF-B392-470D-9737-A7136AACAA02}">
      <dgm:prSet/>
      <dgm:spPr/>
      <dgm:t>
        <a:bodyPr/>
        <a:lstStyle/>
        <a:p>
          <a:endParaRPr lang="en-US"/>
        </a:p>
      </dgm:t>
    </dgm:pt>
    <dgm:pt modelId="{240D4D8D-F447-4F01-87E1-F50290D1ACB6}">
      <dgm:prSet phldrT="[Text]" custT="1"/>
      <dgm:spPr/>
      <dgm:t>
        <a:bodyPr/>
        <a:lstStyle/>
        <a:p>
          <a:r>
            <a:rPr lang="en-US" sz="1800" dirty="0" smtClean="0">
              <a:latin typeface="Calibri" pitchFamily="34" charset="0"/>
            </a:rPr>
            <a:t>Me </a:t>
          </a:r>
          <a:r>
            <a:rPr lang="en-US" sz="1800" dirty="0" err="1" smtClean="0">
              <a:latin typeface="Calibri" pitchFamily="34" charset="0"/>
            </a:rPr>
            <a:t>institucionet</a:t>
          </a:r>
          <a:r>
            <a:rPr lang="en-US" sz="1800" dirty="0" smtClean="0">
              <a:latin typeface="Calibri" pitchFamily="34" charset="0"/>
            </a:rPr>
            <a:t>, </a:t>
          </a:r>
          <a:r>
            <a:rPr lang="en-US" sz="1800" dirty="0" err="1" smtClean="0">
              <a:latin typeface="Calibri" pitchFamily="34" charset="0"/>
            </a:rPr>
            <a:t>shkollat</a:t>
          </a:r>
          <a:endParaRPr lang="en-US" sz="1800" dirty="0">
            <a:latin typeface="Calibri" pitchFamily="34" charset="0"/>
          </a:endParaRPr>
        </a:p>
      </dgm:t>
    </dgm:pt>
    <dgm:pt modelId="{6589A067-E756-4D81-99F9-58B92BCF4DA1}" type="parTrans" cxnId="{181E0570-810B-44B6-8032-91F09AE3C00F}">
      <dgm:prSet/>
      <dgm:spPr/>
      <dgm:t>
        <a:bodyPr/>
        <a:lstStyle/>
        <a:p>
          <a:endParaRPr lang="en-US"/>
        </a:p>
      </dgm:t>
    </dgm:pt>
    <dgm:pt modelId="{12FC1E9E-0194-43D7-8F94-9D796A3877CB}" type="sibTrans" cxnId="{181E0570-810B-44B6-8032-91F09AE3C00F}">
      <dgm:prSet/>
      <dgm:spPr/>
      <dgm:t>
        <a:bodyPr/>
        <a:lstStyle/>
        <a:p>
          <a:endParaRPr lang="en-US"/>
        </a:p>
      </dgm:t>
    </dgm:pt>
    <dgm:pt modelId="{A683F4CA-9A73-4426-BA62-FF9437B7570B}">
      <dgm:prSet phldrT="[Text]" custT="1"/>
      <dgm:spPr/>
      <dgm:t>
        <a:bodyPr/>
        <a:lstStyle/>
        <a:p>
          <a:r>
            <a:rPr lang="en-US" sz="1800" dirty="0" smtClean="0">
              <a:latin typeface="Calibri" pitchFamily="34" charset="0"/>
            </a:rPr>
            <a:t>Me </a:t>
          </a:r>
          <a:r>
            <a:rPr lang="en-US" sz="1800" dirty="0" err="1" smtClean="0">
              <a:latin typeface="Calibri" pitchFamily="34" charset="0"/>
            </a:rPr>
            <a:t>komunitetin</a:t>
          </a:r>
          <a:r>
            <a:rPr lang="en-US" sz="1800" dirty="0" smtClean="0">
              <a:latin typeface="Calibri" pitchFamily="34" charset="0"/>
            </a:rPr>
            <a:t> plus </a:t>
          </a:r>
          <a:r>
            <a:rPr lang="en-US" sz="1800" dirty="0" err="1" smtClean="0">
              <a:latin typeface="Calibri" pitchFamily="34" charset="0"/>
            </a:rPr>
            <a:t>shpërndarja</a:t>
          </a:r>
          <a:r>
            <a:rPr lang="en-US" sz="1800" dirty="0" smtClean="0">
              <a:latin typeface="Calibri" pitchFamily="34" charset="0"/>
            </a:rPr>
            <a:t> e </a:t>
          </a:r>
          <a:r>
            <a:rPr lang="en-US" sz="1800" dirty="0" err="1" smtClean="0">
              <a:latin typeface="Calibri" pitchFamily="34" charset="0"/>
            </a:rPr>
            <a:t>broshurave</a:t>
          </a:r>
          <a:r>
            <a:rPr lang="en-US" sz="1800" dirty="0" smtClean="0">
              <a:latin typeface="Calibri" pitchFamily="34" charset="0"/>
            </a:rPr>
            <a:t> </a:t>
          </a:r>
          <a:r>
            <a:rPr lang="en-US" sz="1800" dirty="0" err="1" smtClean="0">
              <a:latin typeface="Calibri" pitchFamily="34" charset="0"/>
            </a:rPr>
            <a:t>informuese</a:t>
          </a:r>
          <a:r>
            <a:rPr lang="en-US" sz="1800" dirty="0" smtClean="0">
              <a:latin typeface="Calibri" pitchFamily="34" charset="0"/>
            </a:rPr>
            <a:t> </a:t>
          </a:r>
          <a:r>
            <a:rPr lang="en-US" sz="1800" dirty="0" err="1" smtClean="0">
              <a:latin typeface="Calibri" pitchFamily="34" charset="0"/>
            </a:rPr>
            <a:t>për</a:t>
          </a:r>
          <a:r>
            <a:rPr lang="en-US" sz="1800" dirty="0" smtClean="0">
              <a:latin typeface="Calibri" pitchFamily="34" charset="0"/>
            </a:rPr>
            <a:t> </a:t>
          </a:r>
          <a:r>
            <a:rPr lang="en-US" sz="1800" dirty="0" err="1" smtClean="0">
              <a:latin typeface="Calibri" pitchFamily="34" charset="0"/>
            </a:rPr>
            <a:t>riciklimin</a:t>
          </a:r>
          <a:r>
            <a:rPr lang="en-US" sz="1800" dirty="0" smtClean="0">
              <a:latin typeface="Calibri" pitchFamily="34" charset="0"/>
            </a:rPr>
            <a:t> e </a:t>
          </a:r>
          <a:r>
            <a:rPr lang="en-US" sz="1800" dirty="0" err="1" smtClean="0">
              <a:latin typeface="Calibri" pitchFamily="34" charset="0"/>
            </a:rPr>
            <a:t>mbetjeve</a:t>
          </a:r>
          <a:endParaRPr lang="en-US" sz="1800" dirty="0">
            <a:latin typeface="Calibri" pitchFamily="34" charset="0"/>
          </a:endParaRPr>
        </a:p>
      </dgm:t>
    </dgm:pt>
    <dgm:pt modelId="{B001C1DC-ED95-4902-BFD9-61ED1F1FEE5A}" type="sibTrans" cxnId="{51980193-E283-42B2-9C8F-F08692C615AA}">
      <dgm:prSet/>
      <dgm:spPr/>
      <dgm:t>
        <a:bodyPr/>
        <a:lstStyle/>
        <a:p>
          <a:endParaRPr lang="en-US"/>
        </a:p>
      </dgm:t>
    </dgm:pt>
    <dgm:pt modelId="{A85F2103-E4AB-4764-BB37-D951A95D3729}" type="parTrans" cxnId="{51980193-E283-42B2-9C8F-F08692C615AA}">
      <dgm:prSet/>
      <dgm:spPr/>
      <dgm:t>
        <a:bodyPr/>
        <a:lstStyle/>
        <a:p>
          <a:endParaRPr lang="en-US"/>
        </a:p>
      </dgm:t>
    </dgm:pt>
    <dgm:pt modelId="{AA9BA120-C3A0-4EDE-9B26-9083B7A09529}" type="pres">
      <dgm:prSet presAssocID="{2279973C-4A4F-4339-88A9-2B97B68127CF}" presName="linear" presStyleCnt="0">
        <dgm:presLayoutVars>
          <dgm:animLvl val="lvl"/>
          <dgm:resizeHandles val="exact"/>
        </dgm:presLayoutVars>
      </dgm:prSet>
      <dgm:spPr/>
      <dgm:t>
        <a:bodyPr/>
        <a:lstStyle/>
        <a:p>
          <a:endParaRPr lang="en-US"/>
        </a:p>
      </dgm:t>
    </dgm:pt>
    <dgm:pt modelId="{06428193-A140-4D76-8E8B-A7B6456A30B8}" type="pres">
      <dgm:prSet presAssocID="{FEE4A158-8CFB-4506-A026-DEAA8AB1D0E5}" presName="parentText" presStyleLbl="node1" presStyleIdx="0" presStyleCnt="1">
        <dgm:presLayoutVars>
          <dgm:chMax val="0"/>
          <dgm:bulletEnabled val="1"/>
        </dgm:presLayoutVars>
      </dgm:prSet>
      <dgm:spPr/>
      <dgm:t>
        <a:bodyPr/>
        <a:lstStyle/>
        <a:p>
          <a:endParaRPr lang="en-US"/>
        </a:p>
      </dgm:t>
    </dgm:pt>
    <dgm:pt modelId="{2EEE663B-D07D-4FB5-983A-A067568FC83A}" type="pres">
      <dgm:prSet presAssocID="{FEE4A158-8CFB-4506-A026-DEAA8AB1D0E5}" presName="childText" presStyleLbl="revTx" presStyleIdx="0" presStyleCnt="1">
        <dgm:presLayoutVars>
          <dgm:bulletEnabled val="1"/>
        </dgm:presLayoutVars>
      </dgm:prSet>
      <dgm:spPr/>
      <dgm:t>
        <a:bodyPr/>
        <a:lstStyle/>
        <a:p>
          <a:endParaRPr lang="en-US"/>
        </a:p>
      </dgm:t>
    </dgm:pt>
  </dgm:ptLst>
  <dgm:cxnLst>
    <dgm:cxn modelId="{51980193-E283-42B2-9C8F-F08692C615AA}" srcId="{FEE4A158-8CFB-4506-A026-DEAA8AB1D0E5}" destId="{A683F4CA-9A73-4426-BA62-FF9437B7570B}" srcOrd="1" destOrd="0" parTransId="{A85F2103-E4AB-4764-BB37-D951A95D3729}" sibTransId="{B001C1DC-ED95-4902-BFD9-61ED1F1FEE5A}"/>
    <dgm:cxn modelId="{6A2B24D3-FEAE-41FC-BD56-87305DFABBFB}" type="presOf" srcId="{FEE4A158-8CFB-4506-A026-DEAA8AB1D0E5}" destId="{06428193-A140-4D76-8E8B-A7B6456A30B8}" srcOrd="0" destOrd="0" presId="urn:microsoft.com/office/officeart/2005/8/layout/vList2"/>
    <dgm:cxn modelId="{181E0570-810B-44B6-8032-91F09AE3C00F}" srcId="{FEE4A158-8CFB-4506-A026-DEAA8AB1D0E5}" destId="{240D4D8D-F447-4F01-87E1-F50290D1ACB6}" srcOrd="0" destOrd="0" parTransId="{6589A067-E756-4D81-99F9-58B92BCF4DA1}" sibTransId="{12FC1E9E-0194-43D7-8F94-9D796A3877CB}"/>
    <dgm:cxn modelId="{0B13959A-B5EA-418D-9F72-85E2E06161E6}" type="presOf" srcId="{2279973C-4A4F-4339-88A9-2B97B68127CF}" destId="{AA9BA120-C3A0-4EDE-9B26-9083B7A09529}" srcOrd="0" destOrd="0" presId="urn:microsoft.com/office/officeart/2005/8/layout/vList2"/>
    <dgm:cxn modelId="{C70E18EF-B392-470D-9737-A7136AACAA02}" srcId="{2279973C-4A4F-4339-88A9-2B97B68127CF}" destId="{FEE4A158-8CFB-4506-A026-DEAA8AB1D0E5}" srcOrd="0" destOrd="0" parTransId="{FBDDDA72-0F93-421C-8981-86AE7A3C737A}" sibTransId="{823BBD53-974D-457A-9B2F-A69C6BDE1D79}"/>
    <dgm:cxn modelId="{1C9B2F2F-2353-499D-A454-37F13F69ED52}" type="presOf" srcId="{A683F4CA-9A73-4426-BA62-FF9437B7570B}" destId="{2EEE663B-D07D-4FB5-983A-A067568FC83A}" srcOrd="0" destOrd="1" presId="urn:microsoft.com/office/officeart/2005/8/layout/vList2"/>
    <dgm:cxn modelId="{1F96E7DE-72BD-4673-8890-98A340B86B47}" type="presOf" srcId="{240D4D8D-F447-4F01-87E1-F50290D1ACB6}" destId="{2EEE663B-D07D-4FB5-983A-A067568FC83A}" srcOrd="0" destOrd="0" presId="urn:microsoft.com/office/officeart/2005/8/layout/vList2"/>
    <dgm:cxn modelId="{F24378D2-AD11-43C8-94C3-CC6DCD2B6F8B}" type="presParOf" srcId="{AA9BA120-C3A0-4EDE-9B26-9083B7A09529}" destId="{06428193-A140-4D76-8E8B-A7B6456A30B8}" srcOrd="0" destOrd="0" presId="urn:microsoft.com/office/officeart/2005/8/layout/vList2"/>
    <dgm:cxn modelId="{18B87D59-7812-4976-9ADC-15A31D4A10A2}" type="presParOf" srcId="{AA9BA120-C3A0-4EDE-9B26-9083B7A09529}" destId="{2EEE663B-D07D-4FB5-983A-A067568FC83A}"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62DC27-E9E5-41A3-8399-0BCF015C1309}">
      <dsp:nvSpPr>
        <dsp:cNvPr id="0" name=""/>
        <dsp:cNvSpPr/>
      </dsp:nvSpPr>
      <dsp:spPr>
        <a:xfrm>
          <a:off x="3686332" y="34715"/>
          <a:ext cx="1927794" cy="1245989"/>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1. </a:t>
          </a:r>
          <a:r>
            <a:rPr lang="en-US" sz="2000" b="1" kern="1200" dirty="0" err="1" smtClean="0"/>
            <a:t>Plani</a:t>
          </a:r>
          <a:r>
            <a:rPr lang="en-US" sz="2000" b="1" kern="1200" dirty="0" smtClean="0"/>
            <a:t> </a:t>
          </a:r>
          <a:r>
            <a:rPr lang="en-US" sz="2000" b="1" kern="1200" dirty="0" err="1" smtClean="0"/>
            <a:t>i</a:t>
          </a:r>
          <a:r>
            <a:rPr lang="en-US" sz="2000" b="1" kern="1200" dirty="0" smtClean="0"/>
            <a:t> </a:t>
          </a:r>
          <a:r>
            <a:rPr lang="en-US" sz="2000" b="1" kern="1200" dirty="0" err="1" smtClean="0"/>
            <a:t>ndërgjegjësimi</a:t>
          </a:r>
          <a:r>
            <a:rPr lang="en-US" sz="2000" b="1" kern="1200" dirty="0" smtClean="0"/>
            <a:t> </a:t>
          </a:r>
          <a:r>
            <a:rPr lang="en-US" sz="2000" b="1" kern="1200" dirty="0" err="1" smtClean="0"/>
            <a:t>dhe</a:t>
          </a:r>
          <a:r>
            <a:rPr lang="en-US" sz="2000" b="1" kern="1200" dirty="0" smtClean="0"/>
            <a:t> </a:t>
          </a:r>
          <a:r>
            <a:rPr lang="en-US" sz="2000" b="1" kern="1200" dirty="0" err="1" smtClean="0"/>
            <a:t>edukimi</a:t>
          </a:r>
          <a:r>
            <a:rPr lang="en-US" sz="2000" b="1" kern="1200" dirty="0" smtClean="0"/>
            <a:t> </a:t>
          </a:r>
          <a:r>
            <a:rPr lang="en-US" sz="2000" b="1" kern="1200" dirty="0" err="1" smtClean="0"/>
            <a:t>i</a:t>
          </a:r>
          <a:r>
            <a:rPr lang="en-US" sz="2000" b="1" kern="1200" dirty="0" smtClean="0"/>
            <a:t> </a:t>
          </a:r>
          <a:r>
            <a:rPr lang="en-US" sz="2000" b="1" kern="1200" dirty="0" err="1" smtClean="0"/>
            <a:t>komunitetit</a:t>
          </a:r>
          <a:endParaRPr lang="en-US" sz="2000" b="1" kern="1200" dirty="0"/>
        </a:p>
      </dsp:txBody>
      <dsp:txXfrm>
        <a:off x="3686332" y="34715"/>
        <a:ext cx="1927794" cy="1245989"/>
      </dsp:txXfrm>
    </dsp:sp>
    <dsp:sp modelId="{EF00C2AE-93D4-477D-8132-BB0DB40C613C}">
      <dsp:nvSpPr>
        <dsp:cNvPr id="0" name=""/>
        <dsp:cNvSpPr/>
      </dsp:nvSpPr>
      <dsp:spPr>
        <a:xfrm>
          <a:off x="1097244" y="-1207"/>
          <a:ext cx="4670278" cy="4670278"/>
        </a:xfrm>
        <a:prstGeom prst="circularArrow">
          <a:avLst>
            <a:gd name="adj1" fmla="val 5202"/>
            <a:gd name="adj2" fmla="val 336078"/>
            <a:gd name="adj3" fmla="val 21292568"/>
            <a:gd name="adj4" fmla="val 19766829"/>
            <a:gd name="adj5" fmla="val 60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sp>
    <dsp:sp modelId="{EAD87113-86DE-4D5E-8CAA-40FCD4FB1AC0}">
      <dsp:nvSpPr>
        <dsp:cNvPr id="0" name=""/>
        <dsp:cNvSpPr/>
      </dsp:nvSpPr>
      <dsp:spPr>
        <a:xfrm>
          <a:off x="4353297" y="2351196"/>
          <a:ext cx="2099204" cy="1245989"/>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2. </a:t>
          </a:r>
          <a:r>
            <a:rPr lang="en-US" sz="2000" b="1" kern="1200" dirty="0" err="1" smtClean="0"/>
            <a:t>Objektivi</a:t>
          </a:r>
          <a:r>
            <a:rPr lang="en-US" sz="2000" b="1" kern="1200" dirty="0" smtClean="0"/>
            <a:t> </a:t>
          </a:r>
          <a:r>
            <a:rPr lang="en-US" sz="2000" b="1" kern="1200" dirty="0" err="1" smtClean="0"/>
            <a:t>i</a:t>
          </a:r>
          <a:r>
            <a:rPr lang="en-US" sz="2000" b="1" kern="1200" dirty="0" smtClean="0"/>
            <a:t> </a:t>
          </a:r>
          <a:r>
            <a:rPr lang="en-US" sz="2000" b="1" kern="1200" dirty="0" err="1" smtClean="0"/>
            <a:t>Planit</a:t>
          </a:r>
          <a:r>
            <a:rPr lang="en-US" sz="2000" b="1" kern="1200" dirty="0" smtClean="0"/>
            <a:t> </a:t>
          </a:r>
          <a:r>
            <a:rPr lang="en-US" sz="2000" b="1" kern="1200" dirty="0" err="1" smtClean="0"/>
            <a:t>të</a:t>
          </a:r>
          <a:r>
            <a:rPr lang="en-US" sz="2000" b="1" kern="1200" dirty="0" smtClean="0"/>
            <a:t> </a:t>
          </a:r>
          <a:r>
            <a:rPr lang="en-US" sz="2000" b="1" kern="1200" dirty="0" err="1" smtClean="0"/>
            <a:t>Ndërgjegjësimit</a:t>
          </a:r>
          <a:r>
            <a:rPr lang="en-US" sz="2000" b="1" kern="1200" dirty="0" smtClean="0"/>
            <a:t> </a:t>
          </a:r>
          <a:r>
            <a:rPr lang="en-US" sz="2000" b="1" kern="1200" dirty="0" err="1" smtClean="0"/>
            <a:t>dhe</a:t>
          </a:r>
          <a:r>
            <a:rPr lang="en-US" sz="2000" b="1" kern="1200" dirty="0" smtClean="0"/>
            <a:t> </a:t>
          </a:r>
          <a:r>
            <a:rPr lang="en-US" sz="2000" b="1" kern="1200" dirty="0" err="1" smtClean="0"/>
            <a:t>Edukimit</a:t>
          </a:r>
          <a:r>
            <a:rPr lang="en-US" sz="2000" b="1" kern="1200" dirty="0" smtClean="0"/>
            <a:t> </a:t>
          </a:r>
          <a:r>
            <a:rPr lang="en-US" sz="2000" b="1" kern="1200" dirty="0" err="1" smtClean="0"/>
            <a:t>i</a:t>
          </a:r>
          <a:r>
            <a:rPr lang="en-US" sz="2000" b="1" kern="1200" dirty="0" smtClean="0"/>
            <a:t> </a:t>
          </a:r>
          <a:r>
            <a:rPr lang="en-US" sz="2000" b="1" kern="1200" dirty="0" err="1" smtClean="0"/>
            <a:t>Komunitetit</a:t>
          </a:r>
          <a:endParaRPr lang="en-US" sz="2000" b="1" kern="1200" dirty="0"/>
        </a:p>
      </dsp:txBody>
      <dsp:txXfrm>
        <a:off x="4353297" y="2351196"/>
        <a:ext cx="2099204" cy="1245989"/>
      </dsp:txXfrm>
    </dsp:sp>
    <dsp:sp modelId="{1C4E223A-96B8-4A7C-A434-1FBB7E1EBD92}">
      <dsp:nvSpPr>
        <dsp:cNvPr id="0" name=""/>
        <dsp:cNvSpPr/>
      </dsp:nvSpPr>
      <dsp:spPr>
        <a:xfrm>
          <a:off x="1109570" y="-17072"/>
          <a:ext cx="4670278" cy="4670278"/>
        </a:xfrm>
        <a:prstGeom prst="circularArrow">
          <a:avLst>
            <a:gd name="adj1" fmla="val 5202"/>
            <a:gd name="adj2" fmla="val 336078"/>
            <a:gd name="adj3" fmla="val 3660593"/>
            <a:gd name="adj4" fmla="val 2287408"/>
            <a:gd name="adj5" fmla="val 6069"/>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sp>
    <dsp:sp modelId="{E285ABE9-1320-449C-B947-B240B4E3632F}">
      <dsp:nvSpPr>
        <dsp:cNvPr id="0" name=""/>
        <dsp:cNvSpPr/>
      </dsp:nvSpPr>
      <dsp:spPr>
        <a:xfrm>
          <a:off x="2711083" y="3772486"/>
          <a:ext cx="1556115" cy="1245989"/>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3. </a:t>
          </a:r>
          <a:r>
            <a:rPr lang="en-US" sz="2000" b="1" kern="1200" dirty="0" err="1" smtClean="0"/>
            <a:t>Vlerësimi</a:t>
          </a:r>
          <a:r>
            <a:rPr lang="en-US" sz="2000" b="1" kern="1200" dirty="0" smtClean="0"/>
            <a:t> </a:t>
          </a:r>
          <a:r>
            <a:rPr lang="en-US" sz="2000" b="1" kern="1200" dirty="0" err="1" smtClean="0"/>
            <a:t>i</a:t>
          </a:r>
          <a:r>
            <a:rPr lang="en-US" sz="2000" b="1" kern="1200" dirty="0" smtClean="0"/>
            <a:t> </a:t>
          </a:r>
          <a:r>
            <a:rPr lang="en-US" sz="2000" b="1" kern="1200" dirty="0" err="1" smtClean="0"/>
            <a:t>gjëndjes</a:t>
          </a:r>
          <a:r>
            <a:rPr lang="en-US" sz="2000" b="1" kern="1200" dirty="0" smtClean="0"/>
            <a:t> </a:t>
          </a:r>
          <a:r>
            <a:rPr lang="en-US" sz="2000" b="1" kern="1200" dirty="0" err="1" smtClean="0"/>
            <a:t>dhe</a:t>
          </a:r>
          <a:r>
            <a:rPr lang="en-US" sz="2000" b="1" kern="1200" dirty="0" smtClean="0"/>
            <a:t> </a:t>
          </a:r>
          <a:r>
            <a:rPr lang="en-US" sz="2000" b="1" kern="1200" dirty="0" err="1" smtClean="0"/>
            <a:t>mundësive</a:t>
          </a:r>
          <a:r>
            <a:rPr lang="en-US" sz="2000" b="1" kern="1200" dirty="0" smtClean="0"/>
            <a:t> </a:t>
          </a:r>
          <a:r>
            <a:rPr lang="en-US" sz="2000" b="1" kern="1200" dirty="0" err="1" smtClean="0"/>
            <a:t>aktuale</a:t>
          </a:r>
          <a:endParaRPr lang="en-US" sz="2000" b="1" kern="1200" dirty="0"/>
        </a:p>
      </dsp:txBody>
      <dsp:txXfrm>
        <a:off x="2711083" y="3772486"/>
        <a:ext cx="1556115" cy="1245989"/>
      </dsp:txXfrm>
    </dsp:sp>
    <dsp:sp modelId="{A4C7E183-C0CD-4B60-9C9E-55055D2984A2}">
      <dsp:nvSpPr>
        <dsp:cNvPr id="0" name=""/>
        <dsp:cNvSpPr/>
      </dsp:nvSpPr>
      <dsp:spPr>
        <a:xfrm>
          <a:off x="1086120" y="-15538"/>
          <a:ext cx="4670278" cy="4670278"/>
        </a:xfrm>
        <a:prstGeom prst="circularArrow">
          <a:avLst>
            <a:gd name="adj1" fmla="val 5202"/>
            <a:gd name="adj2" fmla="val 336078"/>
            <a:gd name="adj3" fmla="val 8179747"/>
            <a:gd name="adj4" fmla="val 6602714"/>
            <a:gd name="adj5" fmla="val 6069"/>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sp>
    <dsp:sp modelId="{447101D4-0F08-44A9-87E6-772CA5862EDB}">
      <dsp:nvSpPr>
        <dsp:cNvPr id="0" name=""/>
        <dsp:cNvSpPr/>
      </dsp:nvSpPr>
      <dsp:spPr>
        <a:xfrm>
          <a:off x="481697" y="2351196"/>
          <a:ext cx="1960339" cy="1245989"/>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4. </a:t>
          </a:r>
          <a:r>
            <a:rPr lang="en-US" sz="2000" b="1" kern="1200" dirty="0" err="1" smtClean="0"/>
            <a:t>Mjetet</a:t>
          </a:r>
          <a:r>
            <a:rPr lang="en-US" sz="2000" b="1" kern="1200" dirty="0" smtClean="0"/>
            <a:t> e </a:t>
          </a:r>
          <a:r>
            <a:rPr lang="en-US" sz="2000" b="1" kern="1200" dirty="0" err="1" smtClean="0"/>
            <a:t>mundshme</a:t>
          </a:r>
          <a:r>
            <a:rPr lang="en-US" sz="2000" b="1" kern="1200" dirty="0" smtClean="0"/>
            <a:t> </a:t>
          </a:r>
          <a:r>
            <a:rPr lang="en-US" sz="2000" b="1" kern="1200" dirty="0" err="1" smtClean="0"/>
            <a:t>të</a:t>
          </a:r>
          <a:r>
            <a:rPr lang="en-US" sz="2000" b="1" kern="1200" dirty="0" smtClean="0"/>
            <a:t> </a:t>
          </a:r>
          <a:r>
            <a:rPr lang="en-US" sz="2000" b="1" kern="1200" dirty="0" err="1" smtClean="0"/>
            <a:t>komunikimit</a:t>
          </a:r>
          <a:r>
            <a:rPr lang="en-US" sz="2000" b="1" kern="1200" dirty="0" smtClean="0"/>
            <a:t> </a:t>
          </a:r>
          <a:r>
            <a:rPr lang="en-US" sz="2000" b="1" kern="1200" dirty="0" err="1" smtClean="0"/>
            <a:t>dhe</a:t>
          </a:r>
          <a:r>
            <a:rPr lang="en-US" sz="2000" b="1" kern="1200" dirty="0" smtClean="0"/>
            <a:t> </a:t>
          </a:r>
          <a:r>
            <a:rPr lang="en-US" sz="2000" b="1" kern="1200" dirty="0" err="1" smtClean="0"/>
            <a:t>informimit</a:t>
          </a:r>
          <a:endParaRPr lang="en-US" sz="2000" b="1" kern="1200" dirty="0"/>
        </a:p>
      </dsp:txBody>
      <dsp:txXfrm>
        <a:off x="481697" y="2351196"/>
        <a:ext cx="1960339" cy="1245989"/>
      </dsp:txXfrm>
    </dsp:sp>
    <dsp:sp modelId="{9A219956-6EAC-489E-8F58-56CC25DD1E73}">
      <dsp:nvSpPr>
        <dsp:cNvPr id="0" name=""/>
        <dsp:cNvSpPr/>
      </dsp:nvSpPr>
      <dsp:spPr>
        <a:xfrm>
          <a:off x="1097244" y="-1207"/>
          <a:ext cx="4670278" cy="4670278"/>
        </a:xfrm>
        <a:prstGeom prst="circularArrow">
          <a:avLst>
            <a:gd name="adj1" fmla="val 5202"/>
            <a:gd name="adj2" fmla="val 336078"/>
            <a:gd name="adj3" fmla="val 12297093"/>
            <a:gd name="adj4" fmla="val 10771353"/>
            <a:gd name="adj5" fmla="val 6069"/>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sp>
    <dsp:sp modelId="{8C393BCC-B536-430B-BF91-62D43C3BBFE5}">
      <dsp:nvSpPr>
        <dsp:cNvPr id="0" name=""/>
        <dsp:cNvSpPr/>
      </dsp:nvSpPr>
      <dsp:spPr>
        <a:xfrm>
          <a:off x="1523262" y="34715"/>
          <a:ext cx="1382549" cy="1245989"/>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5. </a:t>
          </a:r>
          <a:r>
            <a:rPr lang="en-US" sz="2000" b="1" kern="1200" dirty="0" err="1" smtClean="0"/>
            <a:t>Rolet</a:t>
          </a:r>
          <a:r>
            <a:rPr lang="en-US" sz="2000" b="1" kern="1200" dirty="0" smtClean="0"/>
            <a:t> </a:t>
          </a:r>
          <a:r>
            <a:rPr lang="en-US" sz="2000" b="1" kern="1200" dirty="0" err="1" smtClean="0"/>
            <a:t>dhe</a:t>
          </a:r>
          <a:r>
            <a:rPr lang="en-US" sz="2000" b="1" kern="1200" dirty="0" smtClean="0"/>
            <a:t> </a:t>
          </a:r>
          <a:r>
            <a:rPr lang="en-US" sz="2000" b="1" kern="1200" dirty="0" err="1" smtClean="0"/>
            <a:t>përgjegjësit</a:t>
          </a:r>
          <a:endParaRPr lang="en-US" sz="2000" b="1" kern="1200" dirty="0"/>
        </a:p>
      </dsp:txBody>
      <dsp:txXfrm>
        <a:off x="1523262" y="34715"/>
        <a:ext cx="1382549" cy="1245989"/>
      </dsp:txXfrm>
    </dsp:sp>
    <dsp:sp modelId="{0BB9D77F-F12E-4944-8F41-3DDAABF26044}">
      <dsp:nvSpPr>
        <dsp:cNvPr id="0" name=""/>
        <dsp:cNvSpPr/>
      </dsp:nvSpPr>
      <dsp:spPr>
        <a:xfrm>
          <a:off x="1097244" y="-1207"/>
          <a:ext cx="4670278" cy="4670278"/>
        </a:xfrm>
        <a:prstGeom prst="circularArrow">
          <a:avLst>
            <a:gd name="adj1" fmla="val 5202"/>
            <a:gd name="adj2" fmla="val 336078"/>
            <a:gd name="adj3" fmla="val 16286338"/>
            <a:gd name="adj4" fmla="val 15316620"/>
            <a:gd name="adj5" fmla="val 6069"/>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FEBAD9-1C40-47A1-9A3A-A13E0B00526A}">
      <dsp:nvSpPr>
        <dsp:cNvPr id="0" name=""/>
        <dsp:cNvSpPr/>
      </dsp:nvSpPr>
      <dsp:spPr>
        <a:xfrm>
          <a:off x="0" y="157214"/>
          <a:ext cx="8686800" cy="6236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b="1" kern="1200" dirty="0" err="1" smtClean="0"/>
            <a:t>Niveli</a:t>
          </a:r>
          <a:r>
            <a:rPr lang="en-US" sz="2600" b="1" kern="1200" dirty="0" smtClean="0"/>
            <a:t> </a:t>
          </a:r>
          <a:r>
            <a:rPr lang="en-US" sz="2600" b="1" i="1" kern="1200" dirty="0" smtClean="0">
              <a:solidFill>
                <a:schemeClr val="tx1"/>
              </a:solidFill>
            </a:rPr>
            <a:t>I</a:t>
          </a:r>
          <a:r>
            <a:rPr lang="en-US" sz="2600" b="1" kern="1200" dirty="0" smtClean="0"/>
            <a:t> </a:t>
          </a:r>
          <a:r>
            <a:rPr lang="en-US" sz="2600" b="1" kern="1200" dirty="0" err="1" smtClean="0"/>
            <a:t>i</a:t>
          </a:r>
          <a:r>
            <a:rPr lang="en-US" sz="2600" b="1" kern="1200" dirty="0" smtClean="0"/>
            <a:t> </a:t>
          </a:r>
          <a:r>
            <a:rPr lang="en-US" sz="2600" b="1" kern="1200" dirty="0" err="1" smtClean="0"/>
            <a:t>mjeteve</a:t>
          </a:r>
          <a:r>
            <a:rPr lang="en-US" sz="2600" b="1" kern="1200" dirty="0" smtClean="0"/>
            <a:t>, </a:t>
          </a:r>
          <a:r>
            <a:rPr lang="en-US" sz="2600" b="1" kern="1200" dirty="0" err="1" smtClean="0"/>
            <a:t>të</a:t>
          </a:r>
          <a:r>
            <a:rPr lang="en-US" sz="2600" b="1" kern="1200" dirty="0" smtClean="0"/>
            <a:t> </a:t>
          </a:r>
          <a:r>
            <a:rPr lang="en-US" sz="2600" b="1" kern="1200" dirty="0" err="1" smtClean="0"/>
            <a:t>cilat</a:t>
          </a:r>
          <a:r>
            <a:rPr lang="en-US" sz="2600" b="1" kern="1200" dirty="0" smtClean="0"/>
            <a:t> </a:t>
          </a:r>
          <a:r>
            <a:rPr lang="en-US" sz="2600" b="1" kern="1200" dirty="0" err="1" smtClean="0"/>
            <a:t>kërkojnë</a:t>
          </a:r>
          <a:r>
            <a:rPr lang="en-US" sz="2600" b="1" kern="1200" dirty="0" smtClean="0"/>
            <a:t> </a:t>
          </a:r>
          <a:r>
            <a:rPr lang="en-US" sz="2600" b="1" kern="1200" dirty="0" err="1" smtClean="0"/>
            <a:t>angazhim</a:t>
          </a:r>
          <a:r>
            <a:rPr lang="en-US" sz="2600" b="1" kern="1200" dirty="0" smtClean="0"/>
            <a:t> minimal</a:t>
          </a:r>
          <a:endParaRPr lang="en-US" sz="2600" b="1" kern="1200" dirty="0"/>
        </a:p>
      </dsp:txBody>
      <dsp:txXfrm>
        <a:off x="0" y="157214"/>
        <a:ext cx="8686800" cy="623610"/>
      </dsp:txXfrm>
    </dsp:sp>
    <dsp:sp modelId="{9D2D78A7-0371-429C-B795-7681F1699D94}">
      <dsp:nvSpPr>
        <dsp:cNvPr id="0" name=""/>
        <dsp:cNvSpPr/>
      </dsp:nvSpPr>
      <dsp:spPr>
        <a:xfrm>
          <a:off x="0" y="780824"/>
          <a:ext cx="86868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en-US" sz="2000" kern="1200" dirty="0" err="1" smtClean="0"/>
            <a:t>Edukimi</a:t>
          </a:r>
          <a:r>
            <a:rPr lang="en-US" sz="2000" kern="1200" dirty="0" smtClean="0"/>
            <a:t> </a:t>
          </a:r>
          <a:r>
            <a:rPr lang="en-US" sz="2000" kern="1200" dirty="0" err="1" smtClean="0"/>
            <a:t>në</a:t>
          </a:r>
          <a:r>
            <a:rPr lang="en-US" sz="2000" kern="1200" dirty="0" smtClean="0"/>
            <a:t> </a:t>
          </a:r>
          <a:r>
            <a:rPr lang="en-US" sz="2000" kern="1200" dirty="0" err="1" smtClean="0"/>
            <a:t>shkallë</a:t>
          </a:r>
          <a:r>
            <a:rPr lang="en-US" sz="2000" kern="1200" dirty="0" smtClean="0"/>
            <a:t> </a:t>
          </a:r>
          <a:r>
            <a:rPr lang="en-US" sz="2000" kern="1200" dirty="0" err="1" smtClean="0"/>
            <a:t>të</a:t>
          </a:r>
          <a:r>
            <a:rPr lang="en-US" sz="2000" kern="1200" dirty="0" smtClean="0"/>
            <a:t> </a:t>
          </a:r>
          <a:r>
            <a:rPr lang="en-US" sz="2000" kern="1200" dirty="0" err="1" smtClean="0"/>
            <a:t>gjërë</a:t>
          </a:r>
          <a:r>
            <a:rPr lang="en-US" sz="2000" kern="1200" dirty="0" smtClean="0"/>
            <a:t>, </a:t>
          </a:r>
          <a:r>
            <a:rPr lang="en-US" sz="2000" kern="1200" dirty="0" err="1" smtClean="0"/>
            <a:t>fjalime</a:t>
          </a:r>
          <a:r>
            <a:rPr lang="en-US" sz="2000" kern="1200" dirty="0" smtClean="0"/>
            <a:t> </a:t>
          </a:r>
          <a:r>
            <a:rPr lang="en-US" sz="2000" kern="1200" dirty="0" err="1" smtClean="0"/>
            <a:t>speciale</a:t>
          </a:r>
          <a:r>
            <a:rPr lang="en-US" sz="2000" kern="1200" dirty="0" smtClean="0"/>
            <a:t>, </a:t>
          </a:r>
          <a:r>
            <a:rPr lang="en-US" sz="2000" kern="1200" dirty="0" err="1" smtClean="0"/>
            <a:t>ndërtimi</a:t>
          </a:r>
          <a:r>
            <a:rPr lang="en-US" sz="2000" kern="1200" dirty="0" smtClean="0"/>
            <a:t> </a:t>
          </a:r>
          <a:r>
            <a:rPr lang="en-US" sz="2000" kern="1200" dirty="0" err="1" smtClean="0"/>
            <a:t>i</a:t>
          </a:r>
          <a:r>
            <a:rPr lang="en-US" sz="2000" kern="1200" dirty="0" smtClean="0"/>
            <a:t> </a:t>
          </a:r>
          <a:r>
            <a:rPr lang="en-US" sz="2000" kern="1200" dirty="0" err="1" smtClean="0"/>
            <a:t>një</a:t>
          </a:r>
          <a:r>
            <a:rPr lang="en-US" sz="2000" kern="1200" dirty="0" smtClean="0"/>
            <a:t> </a:t>
          </a:r>
          <a:r>
            <a:rPr lang="en-US" sz="2000" kern="1200" dirty="0" err="1" smtClean="0"/>
            <a:t>faqe</a:t>
          </a:r>
          <a:r>
            <a:rPr lang="en-US" sz="2000" kern="1200" dirty="0" smtClean="0"/>
            <a:t> </a:t>
          </a:r>
          <a:r>
            <a:rPr lang="en-US" sz="2000" kern="1200" dirty="0" err="1" smtClean="0"/>
            <a:t>interneti</a:t>
          </a:r>
          <a:endParaRPr lang="en-US" sz="2000" kern="1200" dirty="0"/>
        </a:p>
        <a:p>
          <a:pPr marL="228600" lvl="1" indent="-228600" algn="just" defTabSz="889000">
            <a:lnSpc>
              <a:spcPct val="90000"/>
            </a:lnSpc>
            <a:spcBef>
              <a:spcPct val="0"/>
            </a:spcBef>
            <a:spcAft>
              <a:spcPct val="20000"/>
            </a:spcAft>
            <a:buChar char="••"/>
          </a:pPr>
          <a:r>
            <a:rPr lang="en-US" sz="2000" kern="1200" dirty="0" err="1" smtClean="0"/>
            <a:t>Konkurs</a:t>
          </a:r>
          <a:r>
            <a:rPr lang="en-US" sz="2000" kern="1200" dirty="0" smtClean="0"/>
            <a:t> </a:t>
          </a:r>
          <a:r>
            <a:rPr lang="en-US" sz="2000" kern="1200" dirty="0" err="1" smtClean="0"/>
            <a:t>për</a:t>
          </a:r>
          <a:r>
            <a:rPr lang="en-US" sz="2000" kern="1200" dirty="0" smtClean="0"/>
            <a:t> </a:t>
          </a:r>
          <a:r>
            <a:rPr lang="en-US" sz="2000" kern="1200" dirty="0" err="1" smtClean="0"/>
            <a:t>postera</a:t>
          </a:r>
          <a:r>
            <a:rPr lang="en-US" sz="2000" kern="1200" dirty="0" smtClean="0"/>
            <a:t>, </a:t>
          </a:r>
          <a:r>
            <a:rPr lang="en-US" sz="2000" kern="1200" dirty="0" err="1" smtClean="0"/>
            <a:t>aktivitete</a:t>
          </a:r>
          <a:r>
            <a:rPr lang="en-US" sz="2000" kern="1200" dirty="0" smtClean="0"/>
            <a:t> </a:t>
          </a:r>
          <a:r>
            <a:rPr lang="en-US" sz="2000" kern="1200" dirty="0" err="1" smtClean="0"/>
            <a:t>në</a:t>
          </a:r>
          <a:r>
            <a:rPr lang="en-US" sz="2000" kern="1200" dirty="0" smtClean="0"/>
            <a:t> </a:t>
          </a:r>
          <a:r>
            <a:rPr lang="en-US" sz="2000" kern="1200" dirty="0" err="1" smtClean="0"/>
            <a:t>rrugët</a:t>
          </a:r>
          <a:r>
            <a:rPr lang="en-US" sz="2000" kern="1200" dirty="0" smtClean="0"/>
            <a:t> e </a:t>
          </a:r>
          <a:r>
            <a:rPr lang="en-US" sz="2000" kern="1200" dirty="0" err="1" smtClean="0"/>
            <a:t>komunës</a:t>
          </a:r>
          <a:r>
            <a:rPr lang="en-US" sz="2000" kern="1200" dirty="0" smtClean="0"/>
            <a:t>, </a:t>
          </a:r>
          <a:r>
            <a:rPr lang="en-US" sz="2000" kern="1200" dirty="0" err="1" smtClean="0"/>
            <a:t>vizitat</a:t>
          </a:r>
          <a:r>
            <a:rPr lang="en-US" sz="2000" kern="1200" dirty="0" smtClean="0"/>
            <a:t> </a:t>
          </a:r>
          <a:r>
            <a:rPr lang="en-US" sz="2000" kern="1200" dirty="0" err="1" smtClean="0"/>
            <a:t>në</a:t>
          </a:r>
          <a:r>
            <a:rPr lang="en-US" sz="2000" kern="1200" dirty="0" smtClean="0"/>
            <a:t> </a:t>
          </a:r>
          <a:r>
            <a:rPr lang="en-US" sz="2000" kern="1200" dirty="0" err="1" smtClean="0"/>
            <a:t>shtëpi</a:t>
          </a:r>
          <a:r>
            <a:rPr lang="en-US" sz="2000" kern="1200" dirty="0" smtClean="0"/>
            <a:t>, </a:t>
          </a:r>
          <a:r>
            <a:rPr lang="en-US" sz="2000" kern="1200" dirty="0" err="1" smtClean="0"/>
            <a:t>komunitete</a:t>
          </a:r>
          <a:r>
            <a:rPr lang="en-US" sz="2000" kern="1200" dirty="0" smtClean="0"/>
            <a:t> </a:t>
          </a:r>
          <a:r>
            <a:rPr lang="en-US" sz="2000" kern="1200" dirty="0" err="1" smtClean="0"/>
            <a:t>në</a:t>
          </a:r>
          <a:r>
            <a:rPr lang="en-US" sz="2000" kern="1200" dirty="0" smtClean="0"/>
            <a:t> </a:t>
          </a:r>
          <a:r>
            <a:rPr lang="en-US" sz="2000" kern="1200" dirty="0" err="1" smtClean="0"/>
            <a:t>lagje</a:t>
          </a:r>
          <a:r>
            <a:rPr lang="en-US" sz="2000" kern="1200" dirty="0" smtClean="0"/>
            <a:t>, </a:t>
          </a:r>
          <a:r>
            <a:rPr lang="en-US" sz="2000" kern="1200" dirty="0" err="1" smtClean="0"/>
            <a:t>nxitja</a:t>
          </a:r>
          <a:r>
            <a:rPr lang="en-US" sz="2000" kern="1200" dirty="0" smtClean="0"/>
            <a:t> e </a:t>
          </a:r>
          <a:r>
            <a:rPr lang="en-US" sz="2000" kern="1200" dirty="0" err="1" smtClean="0"/>
            <a:t>ngritjes</a:t>
          </a:r>
          <a:r>
            <a:rPr lang="en-US" sz="2000" kern="1200" dirty="0" smtClean="0"/>
            <a:t> </a:t>
          </a:r>
          <a:r>
            <a:rPr lang="en-US" sz="2000" kern="1200" dirty="0" err="1" smtClean="0"/>
            <a:t>së</a:t>
          </a:r>
          <a:r>
            <a:rPr lang="en-US" sz="2000" kern="1200" dirty="0" smtClean="0"/>
            <a:t> OJF-</a:t>
          </a:r>
          <a:r>
            <a:rPr lang="en-US" sz="2000" kern="1200" dirty="0" err="1" smtClean="0"/>
            <a:t>ve</a:t>
          </a:r>
          <a:endParaRPr lang="en-US" sz="2000" kern="1200" dirty="0"/>
        </a:p>
      </dsp:txBody>
      <dsp:txXfrm>
        <a:off x="0" y="780824"/>
        <a:ext cx="8686800" cy="968760"/>
      </dsp:txXfrm>
    </dsp:sp>
    <dsp:sp modelId="{3A6B90DA-B63A-400D-893B-A890F5A8EEB6}">
      <dsp:nvSpPr>
        <dsp:cNvPr id="0" name=""/>
        <dsp:cNvSpPr/>
      </dsp:nvSpPr>
      <dsp:spPr>
        <a:xfrm>
          <a:off x="0" y="1749585"/>
          <a:ext cx="8686800" cy="62361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b="1" kern="1200" dirty="0" err="1" smtClean="0"/>
            <a:t>Niveli</a:t>
          </a:r>
          <a:r>
            <a:rPr lang="en-US" sz="2600" b="1" kern="1200" dirty="0" smtClean="0"/>
            <a:t> </a:t>
          </a:r>
          <a:r>
            <a:rPr lang="en-US" sz="2600" b="1" i="1" kern="1200" dirty="0" smtClean="0">
              <a:solidFill>
                <a:schemeClr val="tx1"/>
              </a:solidFill>
            </a:rPr>
            <a:t>II</a:t>
          </a:r>
          <a:r>
            <a:rPr lang="en-US" sz="2600" b="1" kern="1200" dirty="0" smtClean="0"/>
            <a:t> </a:t>
          </a:r>
          <a:r>
            <a:rPr lang="en-US" sz="2600" b="1" kern="1200" dirty="0" err="1" smtClean="0"/>
            <a:t>i</a:t>
          </a:r>
          <a:r>
            <a:rPr lang="en-US" sz="2600" b="1" kern="1200" dirty="0" smtClean="0"/>
            <a:t> </a:t>
          </a:r>
          <a:r>
            <a:rPr lang="en-US" sz="2600" b="1" kern="1200" dirty="0" err="1" smtClean="0"/>
            <a:t>mjeteve</a:t>
          </a:r>
          <a:r>
            <a:rPr lang="en-US" sz="2600" b="1" kern="1200" dirty="0" smtClean="0"/>
            <a:t>, </a:t>
          </a:r>
          <a:r>
            <a:rPr lang="en-US" sz="2600" b="1" kern="1200" dirty="0" err="1" smtClean="0"/>
            <a:t>të</a:t>
          </a:r>
          <a:r>
            <a:rPr lang="en-US" sz="2600" b="1" kern="1200" dirty="0" smtClean="0"/>
            <a:t> </a:t>
          </a:r>
          <a:r>
            <a:rPr lang="en-US" sz="2600" b="1" kern="1200" dirty="0" err="1" smtClean="0"/>
            <a:t>cilat</a:t>
          </a:r>
          <a:r>
            <a:rPr lang="en-US" sz="2600" b="1" kern="1200" dirty="0" smtClean="0"/>
            <a:t> </a:t>
          </a:r>
          <a:r>
            <a:rPr lang="en-US" sz="2600" b="1" kern="1200" dirty="0" err="1" smtClean="0"/>
            <a:t>kërkojnë</a:t>
          </a:r>
          <a:r>
            <a:rPr lang="en-US" sz="2600" b="1" kern="1200" dirty="0" smtClean="0"/>
            <a:t> </a:t>
          </a:r>
          <a:r>
            <a:rPr lang="en-US" sz="2600" b="1" kern="1200" dirty="0" err="1" smtClean="0"/>
            <a:t>angazhim</a:t>
          </a:r>
          <a:r>
            <a:rPr lang="en-US" sz="2600" b="1" kern="1200" dirty="0" smtClean="0"/>
            <a:t> </a:t>
          </a:r>
          <a:r>
            <a:rPr lang="en-US" sz="2600" b="1" kern="1200" dirty="0" err="1" smtClean="0"/>
            <a:t>mesatar</a:t>
          </a:r>
          <a:endParaRPr lang="en-US" sz="2600" b="1" kern="1200" dirty="0"/>
        </a:p>
      </dsp:txBody>
      <dsp:txXfrm>
        <a:off x="0" y="1749585"/>
        <a:ext cx="8686800" cy="623610"/>
      </dsp:txXfrm>
    </dsp:sp>
    <dsp:sp modelId="{CA964174-AB18-44FF-9CC6-0151A90D3E8A}">
      <dsp:nvSpPr>
        <dsp:cNvPr id="0" name=""/>
        <dsp:cNvSpPr/>
      </dsp:nvSpPr>
      <dsp:spPr>
        <a:xfrm>
          <a:off x="0" y="2373195"/>
          <a:ext cx="8686800"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en-US" sz="2000" kern="1200" dirty="0" err="1" smtClean="0"/>
            <a:t>Përmirësimi</a:t>
          </a:r>
          <a:r>
            <a:rPr lang="en-US" sz="2000" kern="1200" dirty="0" smtClean="0"/>
            <a:t> </a:t>
          </a:r>
          <a:r>
            <a:rPr lang="en-US" sz="2000" kern="1200" dirty="0" err="1" smtClean="0"/>
            <a:t>i</a:t>
          </a:r>
          <a:r>
            <a:rPr lang="en-US" sz="2000" kern="1200" dirty="0" smtClean="0"/>
            <a:t> </a:t>
          </a:r>
          <a:r>
            <a:rPr lang="en-US" sz="2000" kern="1200" dirty="0" err="1" smtClean="0"/>
            <a:t>faqes</a:t>
          </a:r>
          <a:r>
            <a:rPr lang="en-US" sz="2000" kern="1200" dirty="0" smtClean="0"/>
            <a:t> </a:t>
          </a:r>
          <a:r>
            <a:rPr lang="en-US" sz="2000" kern="1200" dirty="0" err="1" smtClean="0"/>
            <a:t>internetit</a:t>
          </a:r>
          <a:r>
            <a:rPr lang="en-US" sz="2000" kern="1200" dirty="0" smtClean="0"/>
            <a:t>, </a:t>
          </a:r>
          <a:r>
            <a:rPr lang="en-US" sz="2000" kern="1200" dirty="0" err="1" smtClean="0"/>
            <a:t>qendra</a:t>
          </a:r>
          <a:r>
            <a:rPr lang="en-US" sz="2000" kern="1200" dirty="0" smtClean="0"/>
            <a:t> </a:t>
          </a:r>
          <a:r>
            <a:rPr lang="en-US" sz="2000" kern="1200" dirty="0" err="1" smtClean="0"/>
            <a:t>për</a:t>
          </a:r>
          <a:r>
            <a:rPr lang="en-US" sz="2000" kern="1200" dirty="0" smtClean="0"/>
            <a:t> </a:t>
          </a:r>
          <a:r>
            <a:rPr lang="en-US" sz="2000" kern="1200" dirty="0" err="1" smtClean="0"/>
            <a:t>ankesat</a:t>
          </a:r>
          <a:r>
            <a:rPr lang="en-US" sz="2000" kern="1200" dirty="0" smtClean="0"/>
            <a:t> e </a:t>
          </a:r>
          <a:r>
            <a:rPr lang="en-US" sz="2000" kern="1200" dirty="0" err="1" smtClean="0"/>
            <a:t>publikut</a:t>
          </a:r>
          <a:r>
            <a:rPr lang="en-US" sz="2000" kern="1200" dirty="0" smtClean="0"/>
            <a:t>, </a:t>
          </a:r>
          <a:r>
            <a:rPr lang="en-US" sz="2000" kern="1200" dirty="0" err="1" smtClean="0"/>
            <a:t>telefon</a:t>
          </a:r>
          <a:r>
            <a:rPr lang="en-US" sz="2000" kern="1200" dirty="0" smtClean="0"/>
            <a:t> </a:t>
          </a:r>
          <a:r>
            <a:rPr lang="en-US" sz="2000" kern="1200" dirty="0" err="1" smtClean="0"/>
            <a:t>i</a:t>
          </a:r>
          <a:r>
            <a:rPr lang="en-US" sz="2000" kern="1200" dirty="0" smtClean="0"/>
            <a:t> </a:t>
          </a:r>
          <a:r>
            <a:rPr lang="en-US" sz="2000" kern="1200" dirty="0" err="1" smtClean="0"/>
            <a:t>gjelbërt</a:t>
          </a:r>
          <a:endParaRPr lang="en-US" sz="2000" kern="1200" dirty="0"/>
        </a:p>
        <a:p>
          <a:pPr marL="228600" lvl="1" indent="-228600" algn="just" defTabSz="889000">
            <a:lnSpc>
              <a:spcPct val="90000"/>
            </a:lnSpc>
            <a:spcBef>
              <a:spcPct val="0"/>
            </a:spcBef>
            <a:spcAft>
              <a:spcPct val="20000"/>
            </a:spcAft>
            <a:buChar char="••"/>
          </a:pPr>
          <a:r>
            <a:rPr lang="en-US" sz="2000" kern="1200" dirty="0" err="1" smtClean="0"/>
            <a:t>Prodhimi</a:t>
          </a:r>
          <a:r>
            <a:rPr lang="en-US" sz="2000" kern="1200" dirty="0" smtClean="0"/>
            <a:t> </a:t>
          </a:r>
          <a:r>
            <a:rPr lang="en-US" sz="2000" kern="1200" dirty="0" err="1" smtClean="0"/>
            <a:t>i</a:t>
          </a:r>
          <a:r>
            <a:rPr lang="en-US" sz="2000" kern="1200" dirty="0" smtClean="0"/>
            <a:t> </a:t>
          </a:r>
          <a:r>
            <a:rPr lang="en-US" sz="2000" kern="1200" dirty="0" err="1" smtClean="0"/>
            <a:t>dokumentave</a:t>
          </a:r>
          <a:r>
            <a:rPr lang="en-US" sz="2000" kern="1200" dirty="0" smtClean="0"/>
            <a:t> </a:t>
          </a:r>
          <a:r>
            <a:rPr lang="en-US" sz="2000" kern="1200" dirty="0" err="1" smtClean="0"/>
            <a:t>informatike</a:t>
          </a:r>
          <a:r>
            <a:rPr lang="en-US" sz="2000" kern="1200" dirty="0" smtClean="0"/>
            <a:t>, </a:t>
          </a:r>
          <a:r>
            <a:rPr lang="en-US" sz="2000" kern="1200" dirty="0" err="1" smtClean="0"/>
            <a:t>evente</a:t>
          </a:r>
          <a:r>
            <a:rPr lang="en-US" sz="2000" kern="1200" dirty="0" smtClean="0"/>
            <a:t> </a:t>
          </a:r>
          <a:r>
            <a:rPr lang="en-US" sz="2000" kern="1200" dirty="0" err="1" smtClean="0"/>
            <a:t>publike</a:t>
          </a:r>
          <a:r>
            <a:rPr lang="en-US" sz="2000" kern="1200" dirty="0" smtClean="0"/>
            <a:t>, </a:t>
          </a:r>
          <a:r>
            <a:rPr lang="en-US" sz="2000" kern="1200" dirty="0" err="1" smtClean="0"/>
            <a:t>projekte</a:t>
          </a:r>
          <a:r>
            <a:rPr lang="en-US" sz="2000" kern="1200" dirty="0" smtClean="0"/>
            <a:t> </a:t>
          </a:r>
          <a:r>
            <a:rPr lang="en-US" sz="2000" kern="1200" dirty="0" err="1" smtClean="0"/>
            <a:t>të</a:t>
          </a:r>
          <a:r>
            <a:rPr lang="en-US" sz="2000" kern="1200" dirty="0" smtClean="0"/>
            <a:t> </a:t>
          </a:r>
          <a:r>
            <a:rPr lang="en-US" sz="2000" kern="1200" dirty="0" err="1" smtClean="0"/>
            <a:t>përfshirjes</a:t>
          </a:r>
          <a:r>
            <a:rPr lang="en-US" sz="2000" kern="1200" dirty="0" smtClean="0"/>
            <a:t> </a:t>
          </a:r>
          <a:r>
            <a:rPr lang="en-US" sz="2000" kern="1200" dirty="0" err="1" smtClean="0"/>
            <a:t>së</a:t>
          </a:r>
          <a:r>
            <a:rPr lang="en-US" sz="2000" kern="1200" dirty="0" smtClean="0"/>
            <a:t> </a:t>
          </a:r>
          <a:r>
            <a:rPr lang="en-US" sz="2000" kern="1200" dirty="0" err="1" smtClean="0"/>
            <a:t>komunitetit</a:t>
          </a:r>
          <a:endParaRPr lang="en-US" sz="2000" kern="1200" dirty="0"/>
        </a:p>
      </dsp:txBody>
      <dsp:txXfrm>
        <a:off x="0" y="2373195"/>
        <a:ext cx="8686800" cy="1264770"/>
      </dsp:txXfrm>
    </dsp:sp>
    <dsp:sp modelId="{1302527B-3ADE-4AF2-B44D-30A7187A09C5}">
      <dsp:nvSpPr>
        <dsp:cNvPr id="0" name=""/>
        <dsp:cNvSpPr/>
      </dsp:nvSpPr>
      <dsp:spPr>
        <a:xfrm>
          <a:off x="0" y="3637965"/>
          <a:ext cx="8686800" cy="62361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b="1" kern="1200" dirty="0" err="1" smtClean="0"/>
            <a:t>Niveli</a:t>
          </a:r>
          <a:r>
            <a:rPr lang="en-US" sz="2600" b="1" kern="1200" dirty="0" smtClean="0"/>
            <a:t> </a:t>
          </a:r>
          <a:r>
            <a:rPr lang="en-US" sz="2600" b="1" i="1" kern="1200" dirty="0" smtClean="0">
              <a:solidFill>
                <a:schemeClr val="tx1"/>
              </a:solidFill>
            </a:rPr>
            <a:t>III</a:t>
          </a:r>
          <a:r>
            <a:rPr lang="en-US" sz="2600" b="1" kern="1200" dirty="0" smtClean="0"/>
            <a:t> </a:t>
          </a:r>
          <a:r>
            <a:rPr lang="en-US" sz="2600" b="1" kern="1200" dirty="0" err="1" smtClean="0"/>
            <a:t>i</a:t>
          </a:r>
          <a:r>
            <a:rPr lang="en-US" sz="2600" b="1" kern="1200" dirty="0" smtClean="0"/>
            <a:t> </a:t>
          </a:r>
          <a:r>
            <a:rPr lang="en-US" sz="2600" b="1" kern="1200" dirty="0" err="1" smtClean="0"/>
            <a:t>mjeteve</a:t>
          </a:r>
          <a:r>
            <a:rPr lang="en-US" sz="2600" b="1" kern="1200" dirty="0" smtClean="0"/>
            <a:t>, </a:t>
          </a:r>
          <a:r>
            <a:rPr lang="en-US" sz="2600" b="1" kern="1200" dirty="0" err="1" smtClean="0"/>
            <a:t>të</a:t>
          </a:r>
          <a:r>
            <a:rPr lang="en-US" sz="2600" b="1" kern="1200" dirty="0" smtClean="0"/>
            <a:t> </a:t>
          </a:r>
          <a:r>
            <a:rPr lang="en-US" sz="2600" b="1" kern="1200" dirty="0" err="1" smtClean="0"/>
            <a:t>cilat</a:t>
          </a:r>
          <a:r>
            <a:rPr lang="en-US" sz="2600" b="1" kern="1200" dirty="0" smtClean="0"/>
            <a:t> </a:t>
          </a:r>
          <a:r>
            <a:rPr lang="en-US" sz="2600" b="1" kern="1200" dirty="0" err="1" smtClean="0"/>
            <a:t>kërkojnë</a:t>
          </a:r>
          <a:r>
            <a:rPr lang="en-US" sz="2600" b="1" kern="1200" dirty="0" smtClean="0"/>
            <a:t> </a:t>
          </a:r>
          <a:r>
            <a:rPr lang="en-US" sz="2600" b="1" kern="1200" dirty="0" err="1" smtClean="0"/>
            <a:t>angazhim</a:t>
          </a:r>
          <a:r>
            <a:rPr lang="en-US" sz="2600" b="1" kern="1200" dirty="0" smtClean="0"/>
            <a:t> </a:t>
          </a:r>
          <a:r>
            <a:rPr lang="en-US" sz="2600" b="1" kern="1200" dirty="0" err="1" smtClean="0"/>
            <a:t>të</a:t>
          </a:r>
          <a:r>
            <a:rPr lang="en-US" sz="2600" b="1" kern="1200" dirty="0" smtClean="0"/>
            <a:t> </a:t>
          </a:r>
          <a:r>
            <a:rPr lang="en-US" sz="2600" b="1" kern="1200" dirty="0" err="1" smtClean="0"/>
            <a:t>lartë</a:t>
          </a:r>
          <a:endParaRPr lang="en-US" sz="2600" b="1" kern="1200" dirty="0"/>
        </a:p>
      </dsp:txBody>
      <dsp:txXfrm>
        <a:off x="0" y="3637965"/>
        <a:ext cx="8686800" cy="623610"/>
      </dsp:txXfrm>
    </dsp:sp>
    <dsp:sp modelId="{E8D4022D-6B4A-4F88-86B9-30848A6DDAF3}">
      <dsp:nvSpPr>
        <dsp:cNvPr id="0" name=""/>
        <dsp:cNvSpPr/>
      </dsp:nvSpPr>
      <dsp:spPr>
        <a:xfrm>
          <a:off x="0" y="4261575"/>
          <a:ext cx="868680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en-US" sz="2000" kern="1200" dirty="0" err="1" smtClean="0"/>
            <a:t>Ndërtimi</a:t>
          </a:r>
          <a:r>
            <a:rPr lang="en-US" sz="2000" kern="1200" dirty="0" smtClean="0"/>
            <a:t> </a:t>
          </a:r>
          <a:r>
            <a:rPr lang="en-US" sz="2000" kern="1200" dirty="0" err="1" smtClean="0"/>
            <a:t>dhe</a:t>
          </a:r>
          <a:r>
            <a:rPr lang="en-US" sz="2000" kern="1200" dirty="0" smtClean="0"/>
            <a:t> </a:t>
          </a:r>
          <a:r>
            <a:rPr lang="en-US" sz="2000" kern="1200" dirty="0" err="1" smtClean="0"/>
            <a:t>përmirësimi</a:t>
          </a:r>
          <a:r>
            <a:rPr lang="en-US" sz="2000" kern="1200" dirty="0" smtClean="0"/>
            <a:t> </a:t>
          </a:r>
          <a:r>
            <a:rPr lang="en-US" sz="2000" kern="1200" dirty="0" err="1" smtClean="0"/>
            <a:t>i</a:t>
          </a:r>
          <a:r>
            <a:rPr lang="en-US" sz="2000" kern="1200" dirty="0" smtClean="0"/>
            <a:t> </a:t>
          </a:r>
          <a:r>
            <a:rPr lang="en-US" sz="2000" kern="1200" dirty="0" err="1" smtClean="0"/>
            <a:t>imazhit</a:t>
          </a:r>
          <a:r>
            <a:rPr lang="en-US" sz="2000" kern="1200" dirty="0" smtClean="0"/>
            <a:t> </a:t>
          </a:r>
          <a:r>
            <a:rPr lang="en-US" sz="2000" kern="1200" dirty="0" err="1" smtClean="0"/>
            <a:t>të</a:t>
          </a:r>
          <a:r>
            <a:rPr lang="en-US" sz="2000" kern="1200" dirty="0" smtClean="0"/>
            <a:t> </a:t>
          </a:r>
          <a:r>
            <a:rPr lang="en-US" sz="2000" kern="1200" dirty="0" err="1" smtClean="0"/>
            <a:t>identitetit</a:t>
          </a:r>
          <a:r>
            <a:rPr lang="en-US" sz="2000" kern="1200" dirty="0" smtClean="0"/>
            <a:t> </a:t>
          </a:r>
          <a:r>
            <a:rPr lang="en-US" sz="2000" kern="1200" dirty="0" err="1" smtClean="0"/>
            <a:t>të</a:t>
          </a:r>
          <a:r>
            <a:rPr lang="en-US" sz="2000" kern="1200" dirty="0" smtClean="0"/>
            <a:t> </a:t>
          </a:r>
          <a:r>
            <a:rPr lang="en-US" sz="2000" kern="1200" dirty="0" err="1" smtClean="0"/>
            <a:t>ndërmarrjes</a:t>
          </a:r>
          <a:endParaRPr lang="en-US" sz="2000" kern="1200" dirty="0"/>
        </a:p>
        <a:p>
          <a:pPr marL="228600" lvl="1" indent="-228600" algn="just" defTabSz="889000">
            <a:lnSpc>
              <a:spcPct val="90000"/>
            </a:lnSpc>
            <a:spcBef>
              <a:spcPct val="0"/>
            </a:spcBef>
            <a:spcAft>
              <a:spcPct val="20000"/>
            </a:spcAft>
            <a:buChar char="••"/>
          </a:pPr>
          <a:r>
            <a:rPr lang="en-US" sz="2000" kern="1200" dirty="0" err="1" smtClean="0"/>
            <a:t>Punonjës</a:t>
          </a:r>
          <a:r>
            <a:rPr lang="en-US" sz="2000" kern="1200" dirty="0" smtClean="0"/>
            <a:t> </a:t>
          </a:r>
          <a:r>
            <a:rPr lang="en-US" sz="2000" kern="1200" dirty="0" err="1" smtClean="0"/>
            <a:t>për</a:t>
          </a:r>
          <a:r>
            <a:rPr lang="en-US" sz="2000" kern="1200" dirty="0" smtClean="0"/>
            <a:t> </a:t>
          </a:r>
          <a:r>
            <a:rPr lang="en-US" sz="2000" kern="1200" dirty="0" err="1" smtClean="0"/>
            <a:t>marrëdhëniet</a:t>
          </a:r>
          <a:r>
            <a:rPr lang="en-US" sz="2000" kern="1200" dirty="0" smtClean="0"/>
            <a:t> me </a:t>
          </a:r>
          <a:r>
            <a:rPr lang="en-US" sz="2000" kern="1200" dirty="0" err="1" smtClean="0"/>
            <a:t>publikun</a:t>
          </a:r>
          <a:r>
            <a:rPr lang="en-US" sz="2000" kern="1200" dirty="0" smtClean="0"/>
            <a:t> </a:t>
          </a:r>
          <a:r>
            <a:rPr lang="en-US" sz="2000" kern="1200" dirty="0" err="1" smtClean="0"/>
            <a:t>dhe</a:t>
          </a:r>
          <a:r>
            <a:rPr lang="en-US" sz="2000" kern="1200" dirty="0" smtClean="0"/>
            <a:t> </a:t>
          </a:r>
          <a:r>
            <a:rPr lang="en-US" sz="2000" kern="1200" dirty="0" err="1" smtClean="0"/>
            <a:t>shpërndarjen</a:t>
          </a:r>
          <a:r>
            <a:rPr lang="en-US" sz="2000" kern="1200" dirty="0" smtClean="0"/>
            <a:t> e </a:t>
          </a:r>
          <a:r>
            <a:rPr lang="en-US" sz="2000" kern="1200" dirty="0" err="1" smtClean="0"/>
            <a:t>informacionit</a:t>
          </a:r>
          <a:endParaRPr lang="en-US" sz="2000" kern="1200" dirty="0"/>
        </a:p>
        <a:p>
          <a:pPr marL="228600" lvl="1" indent="-228600" algn="just" defTabSz="889000">
            <a:lnSpc>
              <a:spcPct val="90000"/>
            </a:lnSpc>
            <a:spcBef>
              <a:spcPct val="0"/>
            </a:spcBef>
            <a:spcAft>
              <a:spcPct val="20000"/>
            </a:spcAft>
            <a:buChar char="••"/>
          </a:pPr>
          <a:r>
            <a:rPr lang="en-US" sz="2000" kern="1200" dirty="0" err="1" smtClean="0"/>
            <a:t>Integrimi</a:t>
          </a:r>
          <a:r>
            <a:rPr lang="en-US" sz="2000" kern="1200" dirty="0" smtClean="0"/>
            <a:t> </a:t>
          </a:r>
          <a:r>
            <a:rPr lang="en-US" sz="2000" kern="1200" dirty="0" err="1" smtClean="0"/>
            <a:t>i</a:t>
          </a:r>
          <a:r>
            <a:rPr lang="en-US" sz="2000" kern="1200" dirty="0" smtClean="0"/>
            <a:t> </a:t>
          </a:r>
          <a:r>
            <a:rPr lang="en-US" sz="2000" kern="1200" dirty="0" err="1" smtClean="0"/>
            <a:t>çështjeve</a:t>
          </a:r>
          <a:r>
            <a:rPr lang="en-US" sz="2000" kern="1200" dirty="0" smtClean="0"/>
            <a:t> </a:t>
          </a:r>
          <a:r>
            <a:rPr lang="en-US" sz="2000" kern="1200" dirty="0" err="1" smtClean="0"/>
            <a:t>të</a:t>
          </a:r>
          <a:r>
            <a:rPr lang="en-US" sz="2000" kern="1200" dirty="0" smtClean="0"/>
            <a:t> </a:t>
          </a:r>
          <a:r>
            <a:rPr lang="en-US" sz="2000" kern="1200" dirty="0" err="1" smtClean="0"/>
            <a:t>manaxhimit</a:t>
          </a:r>
          <a:r>
            <a:rPr lang="en-US" sz="2000" kern="1200" dirty="0" smtClean="0"/>
            <a:t> </a:t>
          </a:r>
          <a:r>
            <a:rPr lang="en-US" sz="2000" kern="1200" dirty="0" err="1" smtClean="0"/>
            <a:t>të</a:t>
          </a:r>
          <a:r>
            <a:rPr lang="en-US" sz="2000" kern="1200" dirty="0" smtClean="0"/>
            <a:t> </a:t>
          </a:r>
          <a:r>
            <a:rPr lang="en-US" sz="2000" kern="1200" dirty="0" err="1" smtClean="0"/>
            <a:t>mbetjeve</a:t>
          </a:r>
          <a:r>
            <a:rPr lang="en-US" sz="2000" kern="1200" dirty="0" smtClean="0"/>
            <a:t> </a:t>
          </a:r>
          <a:r>
            <a:rPr lang="en-US" sz="2000" kern="1200" dirty="0" err="1" smtClean="0"/>
            <a:t>në</a:t>
          </a:r>
          <a:r>
            <a:rPr lang="en-US" sz="2000" kern="1200" dirty="0" smtClean="0"/>
            <a:t> </a:t>
          </a:r>
          <a:r>
            <a:rPr lang="en-US" sz="2000" kern="1200" dirty="0" err="1" smtClean="0"/>
            <a:t>shkolla</a:t>
          </a:r>
          <a:endParaRPr lang="en-US" sz="2000" kern="1200" dirty="0"/>
        </a:p>
        <a:p>
          <a:pPr marL="228600" lvl="1" indent="-228600" algn="just" defTabSz="889000">
            <a:lnSpc>
              <a:spcPct val="90000"/>
            </a:lnSpc>
            <a:spcBef>
              <a:spcPct val="0"/>
            </a:spcBef>
            <a:spcAft>
              <a:spcPct val="20000"/>
            </a:spcAft>
            <a:buChar char="••"/>
          </a:pPr>
          <a:r>
            <a:rPr lang="en-US" sz="2000" kern="1200" dirty="0" err="1" smtClean="0"/>
            <a:t>Ndërtimi</a:t>
          </a:r>
          <a:r>
            <a:rPr lang="en-US" sz="2000" kern="1200" dirty="0" smtClean="0"/>
            <a:t> </a:t>
          </a:r>
          <a:r>
            <a:rPr lang="en-US" sz="2000" kern="1200" dirty="0" err="1" smtClean="0"/>
            <a:t>dhe</a:t>
          </a:r>
          <a:r>
            <a:rPr lang="en-US" sz="2000" kern="1200" dirty="0" smtClean="0"/>
            <a:t> </a:t>
          </a:r>
          <a:r>
            <a:rPr lang="en-US" sz="2000" kern="1200" dirty="0" err="1" smtClean="0"/>
            <a:t>zbatimi</a:t>
          </a:r>
          <a:r>
            <a:rPr lang="en-US" sz="2000" kern="1200" dirty="0" smtClean="0"/>
            <a:t> </a:t>
          </a:r>
          <a:r>
            <a:rPr lang="en-US" sz="2000" kern="1200" dirty="0" err="1" smtClean="0"/>
            <a:t>i</a:t>
          </a:r>
          <a:r>
            <a:rPr lang="en-US" sz="2000" kern="1200" dirty="0" smtClean="0"/>
            <a:t> </a:t>
          </a:r>
          <a:r>
            <a:rPr lang="en-US" sz="2000" kern="1200" dirty="0" err="1" smtClean="0"/>
            <a:t>një</a:t>
          </a:r>
          <a:r>
            <a:rPr lang="en-US" sz="2000" kern="1200" dirty="0" smtClean="0"/>
            <a:t> </a:t>
          </a:r>
          <a:r>
            <a:rPr lang="en-US" sz="2000" kern="1200" dirty="0" err="1" smtClean="0"/>
            <a:t>fushate</a:t>
          </a:r>
          <a:r>
            <a:rPr lang="en-US" sz="2000" kern="1200" dirty="0" smtClean="0"/>
            <a:t> </a:t>
          </a:r>
          <a:r>
            <a:rPr lang="en-US" sz="2000" kern="1200" dirty="0" err="1" smtClean="0"/>
            <a:t>reklamimi</a:t>
          </a:r>
          <a:endParaRPr lang="en-US" sz="2000" kern="1200" dirty="0"/>
        </a:p>
      </dsp:txBody>
      <dsp:txXfrm>
        <a:off x="0" y="4261575"/>
        <a:ext cx="8686800" cy="13724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C6AA4E-0D4A-486B-8CF7-A6600FC9254D}">
      <dsp:nvSpPr>
        <dsp:cNvPr id="0" name=""/>
        <dsp:cNvSpPr/>
      </dsp:nvSpPr>
      <dsp:spPr>
        <a:xfrm rot="5400000">
          <a:off x="-147262" y="150121"/>
          <a:ext cx="981752" cy="68722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solidFill>
                <a:schemeClr val="bg1"/>
              </a:solidFill>
              <a:effectLst/>
            </a:rPr>
            <a:t>1</a:t>
          </a:r>
          <a:endParaRPr lang="en-US" sz="2400" b="1" i="1" kern="1200" dirty="0">
            <a:solidFill>
              <a:schemeClr val="bg1"/>
            </a:solidFill>
            <a:effectLst/>
          </a:endParaRPr>
        </a:p>
      </dsp:txBody>
      <dsp:txXfrm rot="5400000">
        <a:off x="-147262" y="150121"/>
        <a:ext cx="981752" cy="687226"/>
      </dsp:txXfrm>
    </dsp:sp>
    <dsp:sp modelId="{E31F3D0B-850D-4E67-A4B9-D06CEFB6876B}">
      <dsp:nvSpPr>
        <dsp:cNvPr id="0" name=""/>
        <dsp:cNvSpPr/>
      </dsp:nvSpPr>
      <dsp:spPr>
        <a:xfrm rot="5400000">
          <a:off x="4062976" y="-3372891"/>
          <a:ext cx="638474" cy="738997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b="1" kern="1200" dirty="0" err="1" smtClean="0">
              <a:effectLst/>
            </a:rPr>
            <a:t>Numri</a:t>
          </a:r>
          <a:r>
            <a:rPr lang="en-US" sz="1900" b="1" kern="1200" dirty="0" smtClean="0">
              <a:effectLst/>
            </a:rPr>
            <a:t> </a:t>
          </a:r>
          <a:r>
            <a:rPr lang="en-US" sz="1900" b="1" kern="1200" dirty="0" err="1" smtClean="0">
              <a:effectLst/>
            </a:rPr>
            <a:t>i</a:t>
          </a:r>
          <a:r>
            <a:rPr lang="en-US" sz="1900" b="1" kern="1200" dirty="0" smtClean="0">
              <a:effectLst/>
            </a:rPr>
            <a:t> </a:t>
          </a:r>
          <a:r>
            <a:rPr lang="en-US" sz="1900" b="1" kern="1200" dirty="0" err="1" smtClean="0">
              <a:effectLst/>
            </a:rPr>
            <a:t>aktiviteteve</a:t>
          </a:r>
          <a:r>
            <a:rPr lang="en-US" sz="1900" b="1" kern="1200" dirty="0" smtClean="0">
              <a:effectLst/>
            </a:rPr>
            <a:t> </a:t>
          </a:r>
          <a:r>
            <a:rPr lang="en-US" sz="1900" b="1" kern="1200" dirty="0" err="1" smtClean="0">
              <a:effectLst/>
            </a:rPr>
            <a:t>të</a:t>
          </a:r>
          <a:r>
            <a:rPr lang="en-US" sz="1900" b="1" kern="1200" dirty="0" smtClean="0">
              <a:effectLst/>
            </a:rPr>
            <a:t> </a:t>
          </a:r>
          <a:r>
            <a:rPr lang="en-US" sz="1900" b="1" kern="1200" dirty="0" err="1" smtClean="0">
              <a:effectLst/>
            </a:rPr>
            <a:t>zbatuara</a:t>
          </a:r>
          <a:r>
            <a:rPr lang="en-US" sz="1900" b="1" kern="1200" dirty="0" smtClean="0">
              <a:effectLst/>
            </a:rPr>
            <a:t> </a:t>
          </a:r>
          <a:r>
            <a:rPr lang="en-US" sz="1900" b="1" kern="1200" dirty="0" err="1" smtClean="0">
              <a:effectLst/>
            </a:rPr>
            <a:t>gjatë</a:t>
          </a:r>
          <a:r>
            <a:rPr lang="en-US" sz="1900" b="1" kern="1200" dirty="0" smtClean="0">
              <a:effectLst/>
            </a:rPr>
            <a:t> 1, </a:t>
          </a:r>
          <a:r>
            <a:rPr lang="en-US" sz="1900" b="1" kern="1200" dirty="0" err="1" smtClean="0">
              <a:effectLst/>
            </a:rPr>
            <a:t>viti</a:t>
          </a:r>
          <a:r>
            <a:rPr lang="en-US" sz="1900" b="1" kern="1200" dirty="0" smtClean="0">
              <a:effectLst/>
            </a:rPr>
            <a:t>, </a:t>
          </a:r>
          <a:r>
            <a:rPr lang="en-US" sz="1900" b="1" kern="1200" dirty="0" err="1" smtClean="0">
              <a:effectLst/>
            </a:rPr>
            <a:t>apo</a:t>
          </a:r>
          <a:r>
            <a:rPr lang="en-US" sz="1900" b="1" kern="1200" dirty="0" smtClean="0">
              <a:effectLst/>
            </a:rPr>
            <a:t> </a:t>
          </a:r>
          <a:r>
            <a:rPr lang="en-US" sz="1900" b="1" kern="1200" dirty="0" err="1" smtClean="0">
              <a:effectLst/>
            </a:rPr>
            <a:t>një</a:t>
          </a:r>
          <a:r>
            <a:rPr lang="en-US" sz="1900" b="1" kern="1200" dirty="0" smtClean="0">
              <a:effectLst/>
            </a:rPr>
            <a:t> </a:t>
          </a:r>
          <a:r>
            <a:rPr lang="en-US" sz="1900" b="1" kern="1200" dirty="0" err="1" smtClean="0">
              <a:effectLst/>
            </a:rPr>
            <a:t>periudhe</a:t>
          </a:r>
          <a:r>
            <a:rPr lang="en-US" sz="1900" b="1" kern="1200" dirty="0" smtClean="0">
              <a:effectLst/>
            </a:rPr>
            <a:t> </a:t>
          </a:r>
          <a:r>
            <a:rPr lang="en-US" sz="1900" b="1" kern="1200" dirty="0" err="1" smtClean="0">
              <a:effectLst/>
            </a:rPr>
            <a:t>të</a:t>
          </a:r>
          <a:r>
            <a:rPr lang="en-US" sz="1900" b="1" kern="1200" dirty="0" smtClean="0">
              <a:effectLst/>
            </a:rPr>
            <a:t> </a:t>
          </a:r>
          <a:r>
            <a:rPr lang="en-US" sz="1900" b="1" kern="1200" dirty="0" err="1" smtClean="0">
              <a:effectLst/>
            </a:rPr>
            <a:t>caktuar</a:t>
          </a:r>
          <a:endParaRPr lang="en-US" sz="1900" b="1" kern="1200" dirty="0">
            <a:effectLst/>
          </a:endParaRPr>
        </a:p>
      </dsp:txBody>
      <dsp:txXfrm rot="5400000">
        <a:off x="4062976" y="-3372891"/>
        <a:ext cx="638474" cy="7389973"/>
      </dsp:txXfrm>
    </dsp:sp>
    <dsp:sp modelId="{0C5DAAF3-3F58-4A58-A32E-B277FC7369A6}">
      <dsp:nvSpPr>
        <dsp:cNvPr id="0" name=""/>
        <dsp:cNvSpPr/>
      </dsp:nvSpPr>
      <dsp:spPr>
        <a:xfrm rot="5400000">
          <a:off x="-147262" y="1034667"/>
          <a:ext cx="981752" cy="68722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solidFill>
                <a:schemeClr val="bg1"/>
              </a:solidFill>
              <a:effectLst/>
            </a:rPr>
            <a:t>2</a:t>
          </a:r>
          <a:endParaRPr lang="en-US" sz="2400" b="1" i="1" kern="1200" dirty="0">
            <a:solidFill>
              <a:schemeClr val="bg1"/>
            </a:solidFill>
            <a:effectLst/>
          </a:endParaRPr>
        </a:p>
      </dsp:txBody>
      <dsp:txXfrm rot="5400000">
        <a:off x="-147262" y="1034667"/>
        <a:ext cx="981752" cy="687226"/>
      </dsp:txXfrm>
    </dsp:sp>
    <dsp:sp modelId="{6067AEC6-F427-46D0-8F05-2ED51881905E}">
      <dsp:nvSpPr>
        <dsp:cNvPr id="0" name=""/>
        <dsp:cNvSpPr/>
      </dsp:nvSpPr>
      <dsp:spPr>
        <a:xfrm rot="5400000">
          <a:off x="4063143" y="-2488512"/>
          <a:ext cx="638139" cy="738997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b="1" kern="1200" dirty="0" err="1" smtClean="0">
              <a:effectLst/>
            </a:rPr>
            <a:t>Pjesmarrja</a:t>
          </a:r>
          <a:r>
            <a:rPr lang="en-US" sz="1900" b="1" kern="1200" dirty="0" smtClean="0">
              <a:effectLst/>
            </a:rPr>
            <a:t> </a:t>
          </a:r>
          <a:r>
            <a:rPr lang="en-US" sz="1900" b="1" kern="1200" dirty="0" err="1" smtClean="0">
              <a:effectLst/>
            </a:rPr>
            <a:t>nëpër</a:t>
          </a:r>
          <a:r>
            <a:rPr lang="en-US" sz="1900" b="1" kern="1200" dirty="0" smtClean="0">
              <a:effectLst/>
            </a:rPr>
            <a:t> </a:t>
          </a:r>
          <a:r>
            <a:rPr lang="en-US" sz="1900" b="1" kern="1200" dirty="0" err="1" smtClean="0">
              <a:effectLst/>
            </a:rPr>
            <a:t>aktivitete</a:t>
          </a:r>
          <a:endParaRPr lang="en-US" sz="1900" b="1" kern="1200" dirty="0">
            <a:effectLst/>
          </a:endParaRPr>
        </a:p>
      </dsp:txBody>
      <dsp:txXfrm rot="5400000">
        <a:off x="4063143" y="-2488512"/>
        <a:ext cx="638139" cy="7389973"/>
      </dsp:txXfrm>
    </dsp:sp>
    <dsp:sp modelId="{DC2F7001-86A3-43BE-95C5-4878F2502FC7}">
      <dsp:nvSpPr>
        <dsp:cNvPr id="0" name=""/>
        <dsp:cNvSpPr/>
      </dsp:nvSpPr>
      <dsp:spPr>
        <a:xfrm rot="5400000">
          <a:off x="-147262" y="1919213"/>
          <a:ext cx="981752" cy="687226"/>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solidFill>
                <a:schemeClr val="bg1"/>
              </a:solidFill>
              <a:effectLst/>
            </a:rPr>
            <a:t>3</a:t>
          </a:r>
          <a:endParaRPr lang="en-US" sz="2400" b="1" i="1" kern="1200" dirty="0">
            <a:solidFill>
              <a:schemeClr val="bg1"/>
            </a:solidFill>
            <a:effectLst/>
          </a:endParaRPr>
        </a:p>
      </dsp:txBody>
      <dsp:txXfrm rot="5400000">
        <a:off x="-147262" y="1919213"/>
        <a:ext cx="981752" cy="687226"/>
      </dsp:txXfrm>
    </dsp:sp>
    <dsp:sp modelId="{D1B424F5-20FF-4F3D-8949-3EB01311E71D}">
      <dsp:nvSpPr>
        <dsp:cNvPr id="0" name=""/>
        <dsp:cNvSpPr/>
      </dsp:nvSpPr>
      <dsp:spPr>
        <a:xfrm rot="5400000">
          <a:off x="4063143" y="-1603966"/>
          <a:ext cx="638139" cy="738997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b="1" kern="1200" dirty="0" err="1" smtClean="0">
              <a:effectLst/>
            </a:rPr>
            <a:t>Numri</a:t>
          </a:r>
          <a:r>
            <a:rPr lang="en-US" sz="1900" b="1" kern="1200" dirty="0" smtClean="0">
              <a:effectLst/>
            </a:rPr>
            <a:t> </a:t>
          </a:r>
          <a:r>
            <a:rPr lang="en-US" sz="1900" b="1" kern="1200" dirty="0" err="1" smtClean="0">
              <a:effectLst/>
            </a:rPr>
            <a:t>i</a:t>
          </a:r>
          <a:r>
            <a:rPr lang="en-US" sz="1900" b="1" kern="1200" dirty="0" smtClean="0">
              <a:effectLst/>
            </a:rPr>
            <a:t> </a:t>
          </a:r>
          <a:r>
            <a:rPr lang="en-US" sz="1900" b="1" kern="1200" dirty="0" err="1" smtClean="0">
              <a:effectLst/>
            </a:rPr>
            <a:t>kërkesave</a:t>
          </a:r>
          <a:r>
            <a:rPr lang="en-US" sz="1900" b="1" kern="1200" dirty="0" smtClean="0">
              <a:effectLst/>
            </a:rPr>
            <a:t>, </a:t>
          </a:r>
          <a:r>
            <a:rPr lang="en-US" sz="1900" b="1" kern="1200" dirty="0" err="1" smtClean="0">
              <a:effectLst/>
            </a:rPr>
            <a:t>ankesave</a:t>
          </a:r>
          <a:r>
            <a:rPr lang="en-US" sz="1900" b="1" kern="1200" dirty="0" smtClean="0">
              <a:effectLst/>
            </a:rPr>
            <a:t> </a:t>
          </a:r>
          <a:r>
            <a:rPr lang="en-US" sz="1900" b="1" kern="1200" dirty="0" err="1" smtClean="0">
              <a:effectLst/>
            </a:rPr>
            <a:t>apo</a:t>
          </a:r>
          <a:r>
            <a:rPr lang="en-US" sz="1900" b="1" kern="1200" dirty="0" smtClean="0">
              <a:effectLst/>
            </a:rPr>
            <a:t> </a:t>
          </a:r>
          <a:r>
            <a:rPr lang="en-US" sz="1900" b="1" kern="1200" dirty="0" err="1" smtClean="0">
              <a:effectLst/>
            </a:rPr>
            <a:t>opinioneve</a:t>
          </a:r>
          <a:r>
            <a:rPr lang="en-US" sz="1900" b="1" kern="1200" dirty="0" smtClean="0">
              <a:effectLst/>
            </a:rPr>
            <a:t> </a:t>
          </a:r>
          <a:r>
            <a:rPr lang="en-US" sz="1900" b="1" kern="1200" dirty="0" err="1" smtClean="0">
              <a:effectLst/>
            </a:rPr>
            <a:t>të</a:t>
          </a:r>
          <a:r>
            <a:rPr lang="en-US" sz="1900" b="1" kern="1200" dirty="0" smtClean="0">
              <a:effectLst/>
            </a:rPr>
            <a:t> </a:t>
          </a:r>
          <a:r>
            <a:rPr lang="en-US" sz="1900" b="1" kern="1200" dirty="0" err="1" smtClean="0">
              <a:effectLst/>
            </a:rPr>
            <a:t>përcjella</a:t>
          </a:r>
          <a:r>
            <a:rPr lang="en-US" sz="1900" b="1" kern="1200" dirty="0" smtClean="0">
              <a:effectLst/>
            </a:rPr>
            <a:t> </a:t>
          </a:r>
          <a:r>
            <a:rPr lang="en-US" sz="1900" b="1" kern="1200" dirty="0" err="1" smtClean="0">
              <a:effectLst/>
            </a:rPr>
            <a:t>nga</a:t>
          </a:r>
          <a:r>
            <a:rPr lang="en-US" sz="1900" b="1" kern="1200" dirty="0" smtClean="0">
              <a:effectLst/>
            </a:rPr>
            <a:t> </a:t>
          </a:r>
          <a:r>
            <a:rPr lang="en-US" sz="1900" b="1" kern="1200" dirty="0" err="1" smtClean="0">
              <a:effectLst/>
            </a:rPr>
            <a:t>komuniteti</a:t>
          </a:r>
          <a:endParaRPr lang="en-US" sz="1900" b="1" kern="1200" dirty="0">
            <a:effectLst/>
          </a:endParaRPr>
        </a:p>
      </dsp:txBody>
      <dsp:txXfrm rot="5400000">
        <a:off x="4063143" y="-1603966"/>
        <a:ext cx="638139" cy="7389973"/>
      </dsp:txXfrm>
    </dsp:sp>
    <dsp:sp modelId="{3798E07B-A743-4B99-A349-F686F89C547A}">
      <dsp:nvSpPr>
        <dsp:cNvPr id="0" name=""/>
        <dsp:cNvSpPr/>
      </dsp:nvSpPr>
      <dsp:spPr>
        <a:xfrm rot="5400000">
          <a:off x="-147262" y="2803759"/>
          <a:ext cx="981752" cy="68722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solidFill>
                <a:schemeClr val="bg1"/>
              </a:solidFill>
              <a:effectLst/>
            </a:rPr>
            <a:t>4</a:t>
          </a:r>
          <a:endParaRPr lang="en-US" sz="2400" b="1" i="1" kern="1200" dirty="0">
            <a:solidFill>
              <a:schemeClr val="bg1"/>
            </a:solidFill>
            <a:effectLst/>
          </a:endParaRPr>
        </a:p>
      </dsp:txBody>
      <dsp:txXfrm rot="5400000">
        <a:off x="-147262" y="2803759"/>
        <a:ext cx="981752" cy="687226"/>
      </dsp:txXfrm>
    </dsp:sp>
    <dsp:sp modelId="{415A468D-3F86-43FB-9374-4CAE0990B4BC}">
      <dsp:nvSpPr>
        <dsp:cNvPr id="0" name=""/>
        <dsp:cNvSpPr/>
      </dsp:nvSpPr>
      <dsp:spPr>
        <a:xfrm rot="5400000">
          <a:off x="4063143" y="-719420"/>
          <a:ext cx="638139" cy="7389973"/>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b="1" kern="1200" dirty="0" err="1" smtClean="0">
              <a:effectLst/>
            </a:rPr>
            <a:t>Cilësia</a:t>
          </a:r>
          <a:r>
            <a:rPr lang="en-US" sz="1900" b="1" kern="1200" dirty="0" smtClean="0">
              <a:effectLst/>
            </a:rPr>
            <a:t> e </a:t>
          </a:r>
          <a:r>
            <a:rPr lang="en-US" sz="1900" b="1" kern="1200" dirty="0" err="1" smtClean="0">
              <a:effectLst/>
            </a:rPr>
            <a:t>pastërtisë</a:t>
          </a:r>
          <a:r>
            <a:rPr lang="en-US" sz="1900" b="1" kern="1200" dirty="0" smtClean="0">
              <a:effectLst/>
            </a:rPr>
            <a:t> </a:t>
          </a:r>
          <a:r>
            <a:rPr lang="en-US" sz="1900" b="1" kern="1200" dirty="0" err="1" smtClean="0">
              <a:effectLst/>
            </a:rPr>
            <a:t>në</a:t>
          </a:r>
          <a:r>
            <a:rPr lang="en-US" sz="1900" b="1" kern="1200" dirty="0" smtClean="0">
              <a:effectLst/>
            </a:rPr>
            <a:t> </a:t>
          </a:r>
          <a:r>
            <a:rPr lang="en-US" sz="1900" b="1" kern="1200" dirty="0" err="1" smtClean="0">
              <a:effectLst/>
            </a:rPr>
            <a:t>Bashki</a:t>
          </a:r>
          <a:r>
            <a:rPr lang="en-US" sz="1900" b="1" kern="1200" dirty="0" smtClean="0">
              <a:effectLst/>
            </a:rPr>
            <a:t>/ </a:t>
          </a:r>
          <a:r>
            <a:rPr lang="en-US" sz="1900" b="1" kern="1200" dirty="0" err="1" smtClean="0">
              <a:effectLst/>
            </a:rPr>
            <a:t>Komunë</a:t>
          </a:r>
          <a:endParaRPr lang="en-US" sz="1900" b="1" kern="1200" dirty="0">
            <a:effectLst/>
          </a:endParaRPr>
        </a:p>
      </dsp:txBody>
      <dsp:txXfrm rot="5400000">
        <a:off x="4063143" y="-719420"/>
        <a:ext cx="638139" cy="7389973"/>
      </dsp:txXfrm>
    </dsp:sp>
    <dsp:sp modelId="{46116212-986E-4CD6-8B91-8A559D498C1A}">
      <dsp:nvSpPr>
        <dsp:cNvPr id="0" name=""/>
        <dsp:cNvSpPr/>
      </dsp:nvSpPr>
      <dsp:spPr>
        <a:xfrm rot="5400000">
          <a:off x="-147262" y="3688305"/>
          <a:ext cx="981752" cy="687226"/>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solidFill>
                <a:schemeClr val="bg1"/>
              </a:solidFill>
              <a:effectLst/>
            </a:rPr>
            <a:t>5</a:t>
          </a:r>
          <a:endParaRPr lang="en-US" sz="2400" b="1" i="1" kern="1200" dirty="0">
            <a:solidFill>
              <a:schemeClr val="bg1"/>
            </a:solidFill>
            <a:effectLst/>
          </a:endParaRPr>
        </a:p>
      </dsp:txBody>
      <dsp:txXfrm rot="5400000">
        <a:off x="-147262" y="3688305"/>
        <a:ext cx="981752" cy="687226"/>
      </dsp:txXfrm>
    </dsp:sp>
    <dsp:sp modelId="{73044364-7FB0-480A-A215-BB420EAD111F}">
      <dsp:nvSpPr>
        <dsp:cNvPr id="0" name=""/>
        <dsp:cNvSpPr/>
      </dsp:nvSpPr>
      <dsp:spPr>
        <a:xfrm rot="5400000">
          <a:off x="4063143" y="165125"/>
          <a:ext cx="638139" cy="7389973"/>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b="1" kern="1200" dirty="0" err="1" smtClean="0">
              <a:effectLst/>
            </a:rPr>
            <a:t>Numri</a:t>
          </a:r>
          <a:r>
            <a:rPr lang="en-US" sz="1900" b="1" kern="1200" dirty="0" smtClean="0">
              <a:effectLst/>
            </a:rPr>
            <a:t> </a:t>
          </a:r>
          <a:r>
            <a:rPr lang="en-US" sz="1900" b="1" kern="1200" dirty="0" err="1" smtClean="0">
              <a:effectLst/>
            </a:rPr>
            <a:t>i</a:t>
          </a:r>
          <a:r>
            <a:rPr lang="en-US" sz="1900" b="1" kern="1200" dirty="0" smtClean="0">
              <a:effectLst/>
            </a:rPr>
            <a:t> </a:t>
          </a:r>
          <a:r>
            <a:rPr lang="en-US" sz="1900" b="1" kern="1200" dirty="0" err="1" smtClean="0">
              <a:effectLst/>
            </a:rPr>
            <a:t>çështjeve</a:t>
          </a:r>
          <a:r>
            <a:rPr lang="en-US" sz="1900" b="1" kern="1200" dirty="0" smtClean="0">
              <a:effectLst/>
            </a:rPr>
            <a:t> </a:t>
          </a:r>
          <a:r>
            <a:rPr lang="en-US" sz="1900" b="1" kern="1200" dirty="0" err="1" smtClean="0">
              <a:effectLst/>
            </a:rPr>
            <a:t>të</a:t>
          </a:r>
          <a:r>
            <a:rPr lang="en-US" sz="1900" b="1" kern="1200" dirty="0" smtClean="0">
              <a:effectLst/>
            </a:rPr>
            <a:t> </a:t>
          </a:r>
          <a:r>
            <a:rPr lang="en-US" sz="1900" b="1" kern="1200" dirty="0" err="1" smtClean="0">
              <a:effectLst/>
            </a:rPr>
            <a:t>trajtuara</a:t>
          </a:r>
          <a:r>
            <a:rPr lang="en-US" sz="1900" b="1" kern="1200" dirty="0" smtClean="0">
              <a:effectLst/>
            </a:rPr>
            <a:t> </a:t>
          </a:r>
          <a:r>
            <a:rPr lang="en-US" sz="1900" b="1" kern="1200" dirty="0" err="1" smtClean="0">
              <a:effectLst/>
            </a:rPr>
            <a:t>në</a:t>
          </a:r>
          <a:r>
            <a:rPr lang="en-US" sz="1900" b="1" kern="1200" dirty="0" smtClean="0">
              <a:effectLst/>
            </a:rPr>
            <a:t> </a:t>
          </a:r>
          <a:r>
            <a:rPr lang="en-US" sz="1900" b="1" kern="1200" dirty="0" err="1" smtClean="0">
              <a:effectLst/>
            </a:rPr>
            <a:t>shtyp</a:t>
          </a:r>
          <a:r>
            <a:rPr lang="en-US" sz="1900" b="1" kern="1200" dirty="0" smtClean="0">
              <a:effectLst/>
            </a:rPr>
            <a:t> </a:t>
          </a:r>
          <a:r>
            <a:rPr lang="en-US" sz="1900" b="1" kern="1200" dirty="0" err="1" smtClean="0">
              <a:effectLst/>
            </a:rPr>
            <a:t>aponë</a:t>
          </a:r>
          <a:r>
            <a:rPr lang="en-US" sz="1900" b="1" kern="1200" dirty="0" smtClean="0">
              <a:effectLst/>
            </a:rPr>
            <a:t> media </a:t>
          </a:r>
          <a:endParaRPr lang="en-US" sz="1900" b="1" kern="1200" dirty="0">
            <a:effectLst/>
          </a:endParaRPr>
        </a:p>
      </dsp:txBody>
      <dsp:txXfrm rot="5400000">
        <a:off x="4063143" y="165125"/>
        <a:ext cx="638139" cy="7389973"/>
      </dsp:txXfrm>
    </dsp:sp>
    <dsp:sp modelId="{5EF96CA3-7721-4EFD-B952-1315002AECBF}">
      <dsp:nvSpPr>
        <dsp:cNvPr id="0" name=""/>
        <dsp:cNvSpPr/>
      </dsp:nvSpPr>
      <dsp:spPr>
        <a:xfrm rot="5400000">
          <a:off x="-147262" y="4572852"/>
          <a:ext cx="981752" cy="68722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solidFill>
                <a:schemeClr val="bg1"/>
              </a:solidFill>
              <a:effectLst/>
            </a:rPr>
            <a:t>6</a:t>
          </a:r>
          <a:endParaRPr lang="en-US" sz="2400" b="1" i="1" kern="1200" dirty="0">
            <a:solidFill>
              <a:schemeClr val="bg1"/>
            </a:solidFill>
            <a:effectLst/>
          </a:endParaRPr>
        </a:p>
      </dsp:txBody>
      <dsp:txXfrm rot="5400000">
        <a:off x="-147262" y="4572852"/>
        <a:ext cx="981752" cy="687226"/>
      </dsp:txXfrm>
    </dsp:sp>
    <dsp:sp modelId="{E8B4E5C9-6043-4F0B-94BB-7149D18B1C75}">
      <dsp:nvSpPr>
        <dsp:cNvPr id="0" name=""/>
        <dsp:cNvSpPr/>
      </dsp:nvSpPr>
      <dsp:spPr>
        <a:xfrm rot="5400000">
          <a:off x="4063143" y="1049672"/>
          <a:ext cx="638139" cy="738997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b="1" kern="1200" dirty="0" err="1" smtClean="0">
              <a:effectLst/>
            </a:rPr>
            <a:t>Niveli</a:t>
          </a:r>
          <a:r>
            <a:rPr lang="en-US" sz="1900" b="1" kern="1200" dirty="0" smtClean="0">
              <a:effectLst/>
            </a:rPr>
            <a:t> </a:t>
          </a:r>
          <a:r>
            <a:rPr lang="en-US" sz="1900" b="1" kern="1200" dirty="0" err="1" smtClean="0">
              <a:effectLst/>
            </a:rPr>
            <a:t>i</a:t>
          </a:r>
          <a:r>
            <a:rPr lang="en-US" sz="1900" b="1" kern="1200" dirty="0" smtClean="0">
              <a:effectLst/>
            </a:rPr>
            <a:t> </a:t>
          </a:r>
          <a:r>
            <a:rPr lang="en-US" sz="1900" b="1" kern="1200" dirty="0" err="1" smtClean="0">
              <a:effectLst/>
            </a:rPr>
            <a:t>mbledhjes</a:t>
          </a:r>
          <a:r>
            <a:rPr lang="en-US" sz="1900" b="1" kern="1200" dirty="0" smtClean="0">
              <a:effectLst/>
            </a:rPr>
            <a:t> </a:t>
          </a:r>
          <a:r>
            <a:rPr lang="en-US" sz="1900" b="1" kern="1200" dirty="0" err="1" smtClean="0">
              <a:effectLst/>
            </a:rPr>
            <a:t>së</a:t>
          </a:r>
          <a:r>
            <a:rPr lang="en-US" sz="1900" b="1" kern="1200" dirty="0" smtClean="0">
              <a:effectLst/>
            </a:rPr>
            <a:t> </a:t>
          </a:r>
          <a:r>
            <a:rPr lang="en-US" sz="1900" b="1" kern="1200" dirty="0" err="1" smtClean="0">
              <a:effectLst/>
            </a:rPr>
            <a:t>tarifës</a:t>
          </a:r>
          <a:r>
            <a:rPr lang="en-US" sz="1900" b="1" kern="1200" dirty="0" smtClean="0">
              <a:effectLst/>
            </a:rPr>
            <a:t>, </a:t>
          </a:r>
          <a:r>
            <a:rPr lang="en-US" sz="1900" b="1" kern="1200" dirty="0" err="1" smtClean="0">
              <a:effectLst/>
            </a:rPr>
            <a:t>kryesisht</a:t>
          </a:r>
          <a:r>
            <a:rPr lang="en-US" sz="1900" b="1" kern="1200" dirty="0" smtClean="0">
              <a:effectLst/>
            </a:rPr>
            <a:t> </a:t>
          </a:r>
          <a:r>
            <a:rPr lang="en-US" sz="1900" b="1" kern="1200" dirty="0" err="1" smtClean="0">
              <a:effectLst/>
            </a:rPr>
            <a:t>në</a:t>
          </a:r>
          <a:r>
            <a:rPr lang="en-US" sz="1900" b="1" kern="1200" dirty="0" smtClean="0">
              <a:effectLst/>
            </a:rPr>
            <a:t> </a:t>
          </a:r>
          <a:r>
            <a:rPr lang="en-US" sz="1900" b="1" kern="1200" dirty="0" err="1" smtClean="0">
              <a:effectLst/>
            </a:rPr>
            <a:t>mënyrë</a:t>
          </a:r>
          <a:r>
            <a:rPr lang="en-US" sz="1900" b="1" kern="1200" dirty="0" smtClean="0">
              <a:effectLst/>
            </a:rPr>
            <a:t> </a:t>
          </a:r>
          <a:r>
            <a:rPr lang="en-US" sz="1900" b="1" kern="1200" dirty="0" err="1" smtClean="0">
              <a:effectLst/>
            </a:rPr>
            <a:t>vullnetare</a:t>
          </a:r>
          <a:r>
            <a:rPr lang="en-US" sz="1900" b="1" kern="1200" dirty="0" smtClean="0">
              <a:effectLst/>
            </a:rPr>
            <a:t> </a:t>
          </a:r>
          <a:r>
            <a:rPr lang="en-US" sz="1900" b="1" kern="1200" dirty="0" err="1" smtClean="0">
              <a:effectLst/>
            </a:rPr>
            <a:t>nga</a:t>
          </a:r>
          <a:r>
            <a:rPr lang="en-US" sz="1900" b="1" kern="1200" dirty="0" smtClean="0">
              <a:effectLst/>
            </a:rPr>
            <a:t> </a:t>
          </a:r>
          <a:r>
            <a:rPr lang="en-US" sz="1900" b="1" kern="1200" dirty="0" err="1" smtClean="0">
              <a:effectLst/>
            </a:rPr>
            <a:t>banorët</a:t>
          </a:r>
          <a:r>
            <a:rPr lang="en-US" sz="1900" b="1" kern="1200" dirty="0" smtClean="0">
              <a:effectLst/>
            </a:rPr>
            <a:t> </a:t>
          </a:r>
          <a:r>
            <a:rPr lang="en-US" sz="1900" b="1" kern="1200" dirty="0" err="1" smtClean="0">
              <a:effectLst/>
            </a:rPr>
            <a:t>dhe</a:t>
          </a:r>
          <a:r>
            <a:rPr lang="en-US" sz="1900" b="1" kern="1200" dirty="0" smtClean="0">
              <a:effectLst/>
            </a:rPr>
            <a:t> </a:t>
          </a:r>
          <a:r>
            <a:rPr lang="en-US" sz="1900" b="1" kern="1200" dirty="0" err="1" smtClean="0">
              <a:effectLst/>
            </a:rPr>
            <a:t>grupet</a:t>
          </a:r>
          <a:r>
            <a:rPr lang="en-US" sz="1900" b="1" kern="1200" dirty="0" smtClean="0">
              <a:effectLst/>
            </a:rPr>
            <a:t> e </a:t>
          </a:r>
          <a:r>
            <a:rPr lang="en-US" sz="1900" b="1" kern="1200" dirty="0" err="1" smtClean="0">
              <a:effectLst/>
            </a:rPr>
            <a:t>tjera</a:t>
          </a:r>
          <a:endParaRPr lang="en-US" sz="1900" b="1" kern="1200" dirty="0">
            <a:effectLst/>
          </a:endParaRPr>
        </a:p>
      </dsp:txBody>
      <dsp:txXfrm rot="5400000">
        <a:off x="4063143" y="1049672"/>
        <a:ext cx="638139" cy="73899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743956-BAD0-48FB-BBF7-2A39777E5900}">
      <dsp:nvSpPr>
        <dsp:cNvPr id="0" name=""/>
        <dsp:cNvSpPr/>
      </dsp:nvSpPr>
      <dsp:spPr>
        <a:xfrm rot="5400000">
          <a:off x="-164003" y="166603"/>
          <a:ext cx="1093359" cy="76535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1</a:t>
          </a:r>
          <a:endParaRPr lang="en-US" sz="2100" b="1" kern="1200" dirty="0"/>
        </a:p>
      </dsp:txBody>
      <dsp:txXfrm rot="5400000">
        <a:off x="-164003" y="166603"/>
        <a:ext cx="1093359" cy="765351"/>
      </dsp:txXfrm>
    </dsp:sp>
    <dsp:sp modelId="{22D530A6-7113-4999-86AA-DC9ABCB0A1ED}">
      <dsp:nvSpPr>
        <dsp:cNvPr id="0" name=""/>
        <dsp:cNvSpPr/>
      </dsp:nvSpPr>
      <dsp:spPr>
        <a:xfrm rot="5400000">
          <a:off x="4370733" y="-3602782"/>
          <a:ext cx="710683" cy="792144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t>Hapi</a:t>
          </a:r>
          <a:r>
            <a:rPr lang="en-US" sz="2000" b="1" kern="1200" dirty="0" smtClean="0"/>
            <a:t> 1</a:t>
          </a:r>
          <a:r>
            <a:rPr lang="en-US" sz="2000" kern="1200" dirty="0" smtClean="0"/>
            <a:t>: </a:t>
          </a:r>
          <a:r>
            <a:rPr lang="en-US" sz="2000" kern="1200" dirty="0" err="1" smtClean="0"/>
            <a:t>Veprimtari</a:t>
          </a:r>
          <a:r>
            <a:rPr lang="en-US" sz="2000" kern="1200" dirty="0" smtClean="0"/>
            <a:t> </a:t>
          </a:r>
          <a:r>
            <a:rPr lang="en-US" sz="2000" kern="1200" dirty="0" err="1" smtClean="0"/>
            <a:t>paraprake</a:t>
          </a:r>
          <a:r>
            <a:rPr lang="en-US" sz="2000" kern="1200" dirty="0" smtClean="0"/>
            <a:t> </a:t>
          </a:r>
          <a:r>
            <a:rPr lang="en-US" sz="2000" kern="1200" dirty="0" err="1" smtClean="0"/>
            <a:t>të</a:t>
          </a:r>
          <a:r>
            <a:rPr lang="en-US" sz="2000" kern="1200" dirty="0" smtClean="0"/>
            <a:t> </a:t>
          </a:r>
          <a:r>
            <a:rPr lang="en-US" sz="2000" kern="1200" dirty="0" err="1" smtClean="0"/>
            <a:t>ndërgjegjësimit</a:t>
          </a:r>
          <a:endParaRPr lang="en-US" sz="2000" kern="1200" dirty="0"/>
        </a:p>
      </dsp:txBody>
      <dsp:txXfrm rot="5400000">
        <a:off x="4370733" y="-3602782"/>
        <a:ext cx="710683" cy="7921448"/>
      </dsp:txXfrm>
    </dsp:sp>
    <dsp:sp modelId="{BEA578CF-90C1-4505-AA67-C22BDA5419D2}">
      <dsp:nvSpPr>
        <dsp:cNvPr id="0" name=""/>
        <dsp:cNvSpPr/>
      </dsp:nvSpPr>
      <dsp:spPr>
        <a:xfrm rot="5400000">
          <a:off x="-164003" y="1142913"/>
          <a:ext cx="1093359" cy="76535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2</a:t>
          </a:r>
          <a:endParaRPr lang="en-US" sz="2100" b="1" kern="1200" dirty="0"/>
        </a:p>
      </dsp:txBody>
      <dsp:txXfrm rot="5400000">
        <a:off x="-164003" y="1142913"/>
        <a:ext cx="1093359" cy="765351"/>
      </dsp:txXfrm>
    </dsp:sp>
    <dsp:sp modelId="{801D35FE-FA7F-497E-9408-F63CA018D1DF}">
      <dsp:nvSpPr>
        <dsp:cNvPr id="0" name=""/>
        <dsp:cNvSpPr/>
      </dsp:nvSpPr>
      <dsp:spPr>
        <a:xfrm rot="5400000">
          <a:off x="4370733" y="-2626472"/>
          <a:ext cx="710683" cy="792144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t>Hapi</a:t>
          </a:r>
          <a:r>
            <a:rPr lang="en-US" sz="2000" b="1" kern="1200" dirty="0" smtClean="0"/>
            <a:t> 2</a:t>
          </a:r>
          <a:r>
            <a:rPr lang="en-US" sz="2000" kern="1200" dirty="0" smtClean="0"/>
            <a:t>: </a:t>
          </a:r>
          <a:r>
            <a:rPr lang="en-US" sz="2000" kern="1200" dirty="0" err="1" smtClean="0"/>
            <a:t>Rritja</a:t>
          </a:r>
          <a:r>
            <a:rPr lang="en-US" sz="2000" kern="1200" dirty="0" smtClean="0"/>
            <a:t> e </a:t>
          </a:r>
          <a:r>
            <a:rPr lang="en-US" sz="2000" kern="1200" dirty="0" err="1" smtClean="0"/>
            <a:t>interesit</a:t>
          </a:r>
          <a:endParaRPr lang="en-US" sz="2000" kern="1200" dirty="0"/>
        </a:p>
      </dsp:txBody>
      <dsp:txXfrm rot="5400000">
        <a:off x="4370733" y="-2626472"/>
        <a:ext cx="710683" cy="7921448"/>
      </dsp:txXfrm>
    </dsp:sp>
    <dsp:sp modelId="{15B0DFFC-31EB-4700-BFC7-F16D0632A0A4}">
      <dsp:nvSpPr>
        <dsp:cNvPr id="0" name=""/>
        <dsp:cNvSpPr/>
      </dsp:nvSpPr>
      <dsp:spPr>
        <a:xfrm rot="5400000">
          <a:off x="-164003" y="2119224"/>
          <a:ext cx="1093359" cy="76535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3</a:t>
          </a:r>
          <a:endParaRPr lang="en-US" sz="2100" b="1" kern="1200" dirty="0"/>
        </a:p>
      </dsp:txBody>
      <dsp:txXfrm rot="5400000">
        <a:off x="-164003" y="2119224"/>
        <a:ext cx="1093359" cy="765351"/>
      </dsp:txXfrm>
    </dsp:sp>
    <dsp:sp modelId="{252EFBFC-F7FA-41AD-8492-7C356C660490}">
      <dsp:nvSpPr>
        <dsp:cNvPr id="0" name=""/>
        <dsp:cNvSpPr/>
      </dsp:nvSpPr>
      <dsp:spPr>
        <a:xfrm rot="5400000">
          <a:off x="4370733" y="-1650162"/>
          <a:ext cx="710683" cy="792144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t>Hapi</a:t>
          </a:r>
          <a:r>
            <a:rPr lang="en-US" sz="2000" b="1" kern="1200" dirty="0" smtClean="0"/>
            <a:t> 3</a:t>
          </a:r>
          <a:r>
            <a:rPr lang="en-US" sz="2000" kern="1200" dirty="0" smtClean="0"/>
            <a:t>: </a:t>
          </a:r>
          <a:r>
            <a:rPr lang="en-US" sz="2000" kern="1200" dirty="0" err="1" smtClean="0"/>
            <a:t>Vlerësimi</a:t>
          </a:r>
          <a:r>
            <a:rPr lang="en-US" sz="2000" kern="1200" dirty="0" smtClean="0"/>
            <a:t> </a:t>
          </a:r>
          <a:r>
            <a:rPr lang="en-US" sz="2000" kern="1200" dirty="0" err="1" smtClean="0"/>
            <a:t>dhe</a:t>
          </a:r>
          <a:r>
            <a:rPr lang="en-US" sz="2000" kern="1200" dirty="0" smtClean="0"/>
            <a:t> </a:t>
          </a:r>
          <a:r>
            <a:rPr lang="en-US" sz="2000" kern="1200" dirty="0" err="1" smtClean="0"/>
            <a:t>përmirësimi</a:t>
          </a:r>
          <a:endParaRPr lang="en-US" sz="2000" kern="1200" dirty="0"/>
        </a:p>
      </dsp:txBody>
      <dsp:txXfrm rot="5400000">
        <a:off x="4370733" y="-1650162"/>
        <a:ext cx="710683" cy="7921448"/>
      </dsp:txXfrm>
    </dsp:sp>
    <dsp:sp modelId="{86D7326C-B414-48DE-BE3E-E8EA8CB2C029}">
      <dsp:nvSpPr>
        <dsp:cNvPr id="0" name=""/>
        <dsp:cNvSpPr/>
      </dsp:nvSpPr>
      <dsp:spPr>
        <a:xfrm rot="5400000">
          <a:off x="-164003" y="3095534"/>
          <a:ext cx="1093359" cy="76535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4</a:t>
          </a:r>
          <a:endParaRPr lang="en-US" sz="2100" b="1" kern="1200" dirty="0"/>
        </a:p>
      </dsp:txBody>
      <dsp:txXfrm rot="5400000">
        <a:off x="-164003" y="3095534"/>
        <a:ext cx="1093359" cy="765351"/>
      </dsp:txXfrm>
    </dsp:sp>
    <dsp:sp modelId="{08DACE67-4CF5-4ACD-8659-2923877FE6CD}">
      <dsp:nvSpPr>
        <dsp:cNvPr id="0" name=""/>
        <dsp:cNvSpPr/>
      </dsp:nvSpPr>
      <dsp:spPr>
        <a:xfrm rot="5400000">
          <a:off x="4370733" y="-673851"/>
          <a:ext cx="710683" cy="792144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t>Hapi</a:t>
          </a:r>
          <a:r>
            <a:rPr lang="en-US" sz="2000" b="1" kern="1200" dirty="0" smtClean="0"/>
            <a:t> 4</a:t>
          </a:r>
          <a:r>
            <a:rPr lang="en-US" sz="2000" kern="1200" dirty="0" smtClean="0"/>
            <a:t>: </a:t>
          </a:r>
          <a:r>
            <a:rPr lang="en-US" sz="2000" kern="1200" dirty="0" err="1" smtClean="0"/>
            <a:t>Testimi</a:t>
          </a:r>
          <a:r>
            <a:rPr lang="en-US" sz="2000" kern="1200" dirty="0" smtClean="0"/>
            <a:t> </a:t>
          </a:r>
          <a:r>
            <a:rPr lang="en-US" sz="2000" kern="1200" dirty="0" err="1" smtClean="0"/>
            <a:t>i</a:t>
          </a:r>
          <a:r>
            <a:rPr lang="en-US" sz="2000" kern="1200" dirty="0" smtClean="0"/>
            <a:t> </a:t>
          </a:r>
          <a:r>
            <a:rPr lang="en-US" sz="2000" kern="1200" dirty="0" err="1" smtClean="0"/>
            <a:t>qëndrueshmërisë</a:t>
          </a:r>
          <a:r>
            <a:rPr lang="en-US" sz="2000" kern="1200" dirty="0" smtClean="0"/>
            <a:t> </a:t>
          </a:r>
          <a:r>
            <a:rPr lang="en-US" sz="2000" kern="1200" dirty="0" err="1" smtClean="0"/>
            <a:t>së</a:t>
          </a:r>
          <a:r>
            <a:rPr lang="en-US" sz="2000" kern="1200" dirty="0" smtClean="0"/>
            <a:t> </a:t>
          </a:r>
          <a:r>
            <a:rPr lang="en-US" sz="2000" kern="1200" dirty="0" err="1" smtClean="0"/>
            <a:t>programeve</a:t>
          </a:r>
          <a:endParaRPr lang="en-US" sz="2000" kern="1200" dirty="0"/>
        </a:p>
      </dsp:txBody>
      <dsp:txXfrm rot="5400000">
        <a:off x="4370733" y="-673851"/>
        <a:ext cx="710683" cy="7921448"/>
      </dsp:txXfrm>
    </dsp:sp>
    <dsp:sp modelId="{F95F9640-E2B3-4016-9139-48C5992E6A76}">
      <dsp:nvSpPr>
        <dsp:cNvPr id="0" name=""/>
        <dsp:cNvSpPr/>
      </dsp:nvSpPr>
      <dsp:spPr>
        <a:xfrm rot="5400000">
          <a:off x="-164003" y="4071844"/>
          <a:ext cx="1093359" cy="76535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t>5</a:t>
          </a:r>
          <a:endParaRPr lang="en-US" sz="2100" b="1" kern="1200" dirty="0"/>
        </a:p>
      </dsp:txBody>
      <dsp:txXfrm rot="5400000">
        <a:off x="-164003" y="4071844"/>
        <a:ext cx="1093359" cy="765351"/>
      </dsp:txXfrm>
    </dsp:sp>
    <dsp:sp modelId="{B9E19953-A6EB-4E50-9389-7114CE6A6DB8}">
      <dsp:nvSpPr>
        <dsp:cNvPr id="0" name=""/>
        <dsp:cNvSpPr/>
      </dsp:nvSpPr>
      <dsp:spPr>
        <a:xfrm rot="5400000">
          <a:off x="4370733" y="302458"/>
          <a:ext cx="710683" cy="792144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t>Hapi</a:t>
          </a:r>
          <a:r>
            <a:rPr lang="en-US" sz="2000" b="1" kern="1200" dirty="0" smtClean="0"/>
            <a:t> 5</a:t>
          </a:r>
          <a:r>
            <a:rPr lang="en-US" sz="2000" kern="1200" dirty="0" smtClean="0"/>
            <a:t>: </a:t>
          </a:r>
          <a:r>
            <a:rPr lang="en-US" sz="2000" kern="1200" dirty="0" err="1" smtClean="0"/>
            <a:t>Vazhdimi</a:t>
          </a:r>
          <a:r>
            <a:rPr lang="en-US" sz="2000" kern="1200" dirty="0" smtClean="0"/>
            <a:t> </a:t>
          </a:r>
          <a:r>
            <a:rPr lang="en-US" sz="2000" kern="1200" dirty="0" err="1" smtClean="0"/>
            <a:t>dhe</a:t>
          </a:r>
          <a:r>
            <a:rPr lang="en-US" sz="2000" kern="1200" dirty="0" smtClean="0"/>
            <a:t> </a:t>
          </a:r>
          <a:r>
            <a:rPr lang="en-US" sz="2000" kern="1200" dirty="0" err="1" smtClean="0"/>
            <a:t>stimuj</a:t>
          </a:r>
          <a:endParaRPr lang="en-US" sz="2000" kern="1200" dirty="0"/>
        </a:p>
      </dsp:txBody>
      <dsp:txXfrm rot="5400000">
        <a:off x="4370733" y="302458"/>
        <a:ext cx="710683" cy="792144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428193-A140-4D76-8E8B-A7B6456A30B8}">
      <dsp:nvSpPr>
        <dsp:cNvPr id="0" name=""/>
        <dsp:cNvSpPr/>
      </dsp:nvSpPr>
      <dsp:spPr>
        <a:xfrm>
          <a:off x="0" y="75018"/>
          <a:ext cx="3505200" cy="1406924"/>
        </a:xfrm>
        <a:prstGeom prst="roundRect">
          <a:avLst/>
        </a:prstGeom>
        <a:solidFill>
          <a:schemeClr val="accent2">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err="1" smtClean="0">
              <a:latin typeface="Calibri" pitchFamily="34" charset="0"/>
            </a:rPr>
            <a:t>Bashkia</a:t>
          </a:r>
          <a:r>
            <a:rPr lang="en-US" sz="2000" b="1" kern="1200" dirty="0" smtClean="0">
              <a:latin typeface="Calibri" pitchFamily="34" charset="0"/>
            </a:rPr>
            <a:t> </a:t>
          </a:r>
          <a:r>
            <a:rPr lang="en-US" sz="2000" b="1" kern="1200" dirty="0" err="1" smtClean="0">
              <a:latin typeface="Calibri" pitchFamily="34" charset="0"/>
            </a:rPr>
            <a:t>Shkodër</a:t>
          </a:r>
          <a:r>
            <a:rPr lang="en-US" sz="2000" b="1" kern="1200" dirty="0" smtClean="0">
              <a:latin typeface="Calibri" pitchFamily="34" charset="0"/>
            </a:rPr>
            <a:t>: </a:t>
          </a:r>
          <a:r>
            <a:rPr lang="en-US" sz="2000" b="1" kern="1200" dirty="0" err="1" smtClean="0">
              <a:latin typeface="Calibri" pitchFamily="34" charset="0"/>
            </a:rPr>
            <a:t>Projekti</a:t>
          </a:r>
          <a:r>
            <a:rPr lang="en-US" sz="2000" b="1" kern="1200" dirty="0" smtClean="0">
              <a:latin typeface="Calibri" pitchFamily="34" charset="0"/>
            </a:rPr>
            <a:t> </a:t>
          </a:r>
          <a:r>
            <a:rPr lang="en-US" sz="2000" b="1" kern="1200" dirty="0" err="1" smtClean="0">
              <a:latin typeface="Calibri" pitchFamily="34" charset="0"/>
            </a:rPr>
            <a:t>për</a:t>
          </a:r>
          <a:r>
            <a:rPr lang="en-US" sz="2000" b="1" kern="1200" dirty="0" smtClean="0">
              <a:latin typeface="Calibri" pitchFamily="34" charset="0"/>
            </a:rPr>
            <a:t> </a:t>
          </a:r>
          <a:r>
            <a:rPr lang="en-US" sz="2000" b="1" kern="1200" dirty="0" err="1" smtClean="0">
              <a:latin typeface="Calibri" pitchFamily="34" charset="0"/>
            </a:rPr>
            <a:t>rifillimin</a:t>
          </a:r>
          <a:r>
            <a:rPr lang="en-US" sz="2000" b="1" kern="1200" dirty="0" smtClean="0">
              <a:latin typeface="Calibri" pitchFamily="34" charset="0"/>
            </a:rPr>
            <a:t> e </a:t>
          </a:r>
          <a:r>
            <a:rPr lang="en-US" sz="2000" b="1" kern="1200" dirty="0" err="1" smtClean="0">
              <a:latin typeface="Calibri" pitchFamily="34" charset="0"/>
            </a:rPr>
            <a:t>fushatës</a:t>
          </a:r>
          <a:r>
            <a:rPr lang="en-US" sz="2000" b="1" kern="1200" dirty="0" smtClean="0">
              <a:latin typeface="Calibri" pitchFamily="34" charset="0"/>
            </a:rPr>
            <a:t> </a:t>
          </a:r>
          <a:r>
            <a:rPr lang="en-US" sz="2000" b="1" kern="1200" dirty="0" err="1" smtClean="0">
              <a:latin typeface="Calibri" pitchFamily="34" charset="0"/>
            </a:rPr>
            <a:t>ndërgjegjësuese</a:t>
          </a:r>
          <a:r>
            <a:rPr lang="en-US" sz="2000" b="1" kern="1200" dirty="0" smtClean="0">
              <a:latin typeface="Calibri" pitchFamily="34" charset="0"/>
            </a:rPr>
            <a:t> </a:t>
          </a:r>
          <a:r>
            <a:rPr lang="en-US" sz="2000" b="1" kern="1200" dirty="0" err="1" smtClean="0">
              <a:latin typeface="Calibri" pitchFamily="34" charset="0"/>
            </a:rPr>
            <a:t>në</a:t>
          </a:r>
          <a:r>
            <a:rPr lang="en-US" sz="2000" b="1" kern="1200" dirty="0" smtClean="0">
              <a:latin typeface="Calibri" pitchFamily="34" charset="0"/>
            </a:rPr>
            <a:t> </a:t>
          </a:r>
          <a:r>
            <a:rPr lang="en-US" sz="2000" b="1" kern="1200" dirty="0" err="1" smtClean="0">
              <a:latin typeface="Calibri" pitchFamily="34" charset="0"/>
            </a:rPr>
            <a:t>shtator</a:t>
          </a:r>
          <a:r>
            <a:rPr lang="en-US" sz="2000" b="1" kern="1200" dirty="0" smtClean="0">
              <a:latin typeface="Calibri" pitchFamily="34" charset="0"/>
            </a:rPr>
            <a:t> 2011 </a:t>
          </a:r>
          <a:endParaRPr lang="en-US" sz="2000" b="1" kern="1200" dirty="0">
            <a:latin typeface="Calibri" pitchFamily="34" charset="0"/>
          </a:endParaRPr>
        </a:p>
      </dsp:txBody>
      <dsp:txXfrm>
        <a:off x="0" y="75018"/>
        <a:ext cx="3505200" cy="1406924"/>
      </dsp:txXfrm>
    </dsp:sp>
    <dsp:sp modelId="{2EEE663B-D07D-4FB5-983A-A067568FC83A}">
      <dsp:nvSpPr>
        <dsp:cNvPr id="0" name=""/>
        <dsp:cNvSpPr/>
      </dsp:nvSpPr>
      <dsp:spPr>
        <a:xfrm>
          <a:off x="0" y="1481943"/>
          <a:ext cx="3505200"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Calibri" pitchFamily="34" charset="0"/>
            </a:rPr>
            <a:t>Me </a:t>
          </a:r>
          <a:r>
            <a:rPr lang="en-US" sz="1800" kern="1200" dirty="0" err="1" smtClean="0">
              <a:latin typeface="Calibri" pitchFamily="34" charset="0"/>
            </a:rPr>
            <a:t>institucionet</a:t>
          </a:r>
          <a:r>
            <a:rPr lang="en-US" sz="1800" kern="1200" dirty="0" smtClean="0">
              <a:latin typeface="Calibri" pitchFamily="34" charset="0"/>
            </a:rPr>
            <a:t>, </a:t>
          </a:r>
          <a:r>
            <a:rPr lang="en-US" sz="1800" kern="1200" dirty="0" err="1" smtClean="0">
              <a:latin typeface="Calibri" pitchFamily="34" charset="0"/>
            </a:rPr>
            <a:t>shkollat</a:t>
          </a:r>
          <a:endParaRPr lang="en-US" sz="1800" kern="1200" dirty="0">
            <a:latin typeface="Calibri" pitchFamily="34" charset="0"/>
          </a:endParaRPr>
        </a:p>
        <a:p>
          <a:pPr marL="171450" lvl="1" indent="-171450" algn="l" defTabSz="800100">
            <a:lnSpc>
              <a:spcPct val="90000"/>
            </a:lnSpc>
            <a:spcBef>
              <a:spcPct val="0"/>
            </a:spcBef>
            <a:spcAft>
              <a:spcPct val="20000"/>
            </a:spcAft>
            <a:buChar char="••"/>
          </a:pPr>
          <a:r>
            <a:rPr lang="en-US" sz="1800" kern="1200" dirty="0" smtClean="0">
              <a:latin typeface="Calibri" pitchFamily="34" charset="0"/>
            </a:rPr>
            <a:t>Me </a:t>
          </a:r>
          <a:r>
            <a:rPr lang="en-US" sz="1800" kern="1200" dirty="0" err="1" smtClean="0">
              <a:latin typeface="Calibri" pitchFamily="34" charset="0"/>
            </a:rPr>
            <a:t>komunitetin</a:t>
          </a:r>
          <a:r>
            <a:rPr lang="en-US" sz="1800" kern="1200" dirty="0" smtClean="0">
              <a:latin typeface="Calibri" pitchFamily="34" charset="0"/>
            </a:rPr>
            <a:t> plus </a:t>
          </a:r>
          <a:r>
            <a:rPr lang="en-US" sz="1800" kern="1200" dirty="0" err="1" smtClean="0">
              <a:latin typeface="Calibri" pitchFamily="34" charset="0"/>
            </a:rPr>
            <a:t>shpërndarja</a:t>
          </a:r>
          <a:r>
            <a:rPr lang="en-US" sz="1800" kern="1200" dirty="0" smtClean="0">
              <a:latin typeface="Calibri" pitchFamily="34" charset="0"/>
            </a:rPr>
            <a:t> e </a:t>
          </a:r>
          <a:r>
            <a:rPr lang="en-US" sz="1800" kern="1200" dirty="0" err="1" smtClean="0">
              <a:latin typeface="Calibri" pitchFamily="34" charset="0"/>
            </a:rPr>
            <a:t>broshurave</a:t>
          </a:r>
          <a:r>
            <a:rPr lang="en-US" sz="1800" kern="1200" dirty="0" smtClean="0">
              <a:latin typeface="Calibri" pitchFamily="34" charset="0"/>
            </a:rPr>
            <a:t> </a:t>
          </a:r>
          <a:r>
            <a:rPr lang="en-US" sz="1800" kern="1200" dirty="0" err="1" smtClean="0">
              <a:latin typeface="Calibri" pitchFamily="34" charset="0"/>
            </a:rPr>
            <a:t>informuese</a:t>
          </a:r>
          <a:r>
            <a:rPr lang="en-US" sz="1800" kern="1200" dirty="0" smtClean="0">
              <a:latin typeface="Calibri" pitchFamily="34" charset="0"/>
            </a:rPr>
            <a:t> </a:t>
          </a:r>
          <a:r>
            <a:rPr lang="en-US" sz="1800" kern="1200" dirty="0" err="1" smtClean="0">
              <a:latin typeface="Calibri" pitchFamily="34" charset="0"/>
            </a:rPr>
            <a:t>për</a:t>
          </a:r>
          <a:r>
            <a:rPr lang="en-US" sz="1800" kern="1200" dirty="0" smtClean="0">
              <a:latin typeface="Calibri" pitchFamily="34" charset="0"/>
            </a:rPr>
            <a:t> </a:t>
          </a:r>
          <a:r>
            <a:rPr lang="en-US" sz="1800" kern="1200" dirty="0" err="1" smtClean="0">
              <a:latin typeface="Calibri" pitchFamily="34" charset="0"/>
            </a:rPr>
            <a:t>riciklimin</a:t>
          </a:r>
          <a:r>
            <a:rPr lang="en-US" sz="1800" kern="1200" dirty="0" smtClean="0">
              <a:latin typeface="Calibri" pitchFamily="34" charset="0"/>
            </a:rPr>
            <a:t> e </a:t>
          </a:r>
          <a:r>
            <a:rPr lang="en-US" sz="1800" kern="1200" dirty="0" err="1" smtClean="0">
              <a:latin typeface="Calibri" pitchFamily="34" charset="0"/>
            </a:rPr>
            <a:t>mbetjeve</a:t>
          </a:r>
          <a:endParaRPr lang="en-US" sz="1800" kern="1200" dirty="0">
            <a:latin typeface="Calibri" pitchFamily="34" charset="0"/>
          </a:endParaRPr>
        </a:p>
      </dsp:txBody>
      <dsp:txXfrm>
        <a:off x="0" y="1481943"/>
        <a:ext cx="3505200" cy="111003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7A16DB-FB09-460F-AA16-300419904ACC}" type="datetimeFigureOut">
              <a:rPr lang="en-US"/>
              <a:pPr>
                <a:defRPr/>
              </a:pPr>
              <a:t>6/21/2012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F0E9F85-54C4-41F0-900D-5E88F1EA25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0E9F85-54C4-41F0-900D-5E88F1EA25EA}"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5FEFA-DF36-4CDC-93DC-0EC86D068400}"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0E9F85-54C4-41F0-900D-5E88F1EA25EA}"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0E9F85-54C4-41F0-900D-5E88F1EA25EA}" type="slidenum">
              <a:rPr lang="en-US" smtClean="0"/>
              <a:pPr>
                <a:defRPr/>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0E9F85-54C4-41F0-900D-5E88F1EA25EA}" type="slidenum">
              <a:rPr lang="en-US" smtClean="0"/>
              <a:pPr>
                <a:defRPr/>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0E9F85-54C4-41F0-900D-5E88F1EA25EA}" type="slidenum">
              <a:rPr lang="en-US" smtClean="0"/>
              <a:pPr>
                <a:defRPr/>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D2672A-FA11-46FF-BB84-873FF74A69B6}" type="datetime1">
              <a:rPr lang="en-US" smtClean="0"/>
              <a:pPr>
                <a:defRPr/>
              </a:pPr>
              <a:t>6/21/2012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80DD88-CC4B-44E0-B250-200D335BE2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AB3882-84B7-4A06-B943-087A935B87B2}" type="datetime1">
              <a:rPr lang="en-US" smtClean="0"/>
              <a:pPr>
                <a:defRPr/>
              </a:pPr>
              <a:t>6/21/2012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2C9ED2-4BAE-419D-AE7A-AE87D3DCFA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06A3CC-88E9-4D7B-9B5F-C986D84E73ED}" type="datetime1">
              <a:rPr lang="en-US" smtClean="0"/>
              <a:pPr>
                <a:defRPr/>
              </a:pPr>
              <a:t>6/21/2012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BC581B-A332-458C-A548-D51D7BDACE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F55909-708A-4B77-B8A0-80B70714185A}" type="datetime1">
              <a:rPr lang="en-US" smtClean="0"/>
              <a:pPr>
                <a:defRPr/>
              </a:pPr>
              <a:t>6/21/2012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025A2C-873A-4D71-8946-A475ECB7BC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3B8238-4417-454A-B6F0-989CF2AF8094}" type="datetime1">
              <a:rPr lang="en-US" smtClean="0"/>
              <a:pPr>
                <a:defRPr/>
              </a:pPr>
              <a:t>6/21/2012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A5EDEB-7179-414A-B4CE-5C21E1458F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6E54C3-5D76-4FB8-8C98-4FB263D9ED6D}" type="datetime1">
              <a:rPr lang="en-US" smtClean="0"/>
              <a:pPr>
                <a:defRPr/>
              </a:pPr>
              <a:t>6/21/2012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CF00F-F8CB-458C-ADEA-CAF478F8A4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8A0AD9-B561-47BA-9F69-967C16FDAB5F}" type="datetime1">
              <a:rPr lang="en-US" smtClean="0"/>
              <a:pPr>
                <a:defRPr/>
              </a:pPr>
              <a:t>6/21/2012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ED00CC-4989-4C90-8196-536B49F0B8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2ADD36-A622-4434-86A2-42E33254DBA0}" type="datetime1">
              <a:rPr lang="en-US" smtClean="0"/>
              <a:pPr>
                <a:defRPr/>
              </a:pPr>
              <a:t>6/21/2012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75FBB5-48DB-4E7C-BA45-BD2818E44E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4DA2C6-93E1-4D1D-8452-8CA4F8543EF7}" type="datetime1">
              <a:rPr lang="en-US" smtClean="0"/>
              <a:pPr>
                <a:defRPr/>
              </a:pPr>
              <a:t>6/21/2012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DDC29F-765A-4C21-AB29-E7E3E6453B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F31C00-2F70-43D6-9E10-9906D86D3F1A}" type="datetime1">
              <a:rPr lang="en-US" smtClean="0"/>
              <a:pPr>
                <a:defRPr/>
              </a:pPr>
              <a:t>6/21/2012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03A8CA-F5E0-4180-AC2B-98473E816F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B8572F-561B-4DEA-9F84-6F9992AA4B63}" type="datetime1">
              <a:rPr lang="en-US" smtClean="0"/>
              <a:pPr>
                <a:defRPr/>
              </a:pPr>
              <a:t>6/21/2012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9110E6-2414-4EE6-AFEF-270E12221D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4EE75A5-7CAC-4B22-BBC5-6CEFA07B4918}" type="datetime1">
              <a:rPr lang="en-US" smtClean="0"/>
              <a:pPr>
                <a:defRPr/>
              </a:pPr>
              <a:t>6/21/2012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93AFCF3-3003-41BD-8971-7956568CD4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3.jpeg"/><Relationship Id="rId5" Type="http://schemas.openxmlformats.org/officeDocument/2006/relationships/diagramQuickStyle" Target="../diagrams/quickStyle5.xml"/><Relationship Id="rId10" Type="http://schemas.openxmlformats.org/officeDocument/2006/relationships/image" Target="../media/image22.jpeg"/><Relationship Id="rId4" Type="http://schemas.openxmlformats.org/officeDocument/2006/relationships/diagramLayout" Target="../diagrams/layout5.xml"/><Relationship Id="rId9"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23.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152400"/>
            <a:ext cx="7772400" cy="1905000"/>
          </a:xfrm>
        </p:spPr>
        <p:txBody>
          <a:bodyPr/>
          <a:lstStyle/>
          <a:p>
            <a:pPr indent="566738" eaLnBrk="1" hangingPunct="1"/>
            <a:r>
              <a:rPr lang="en-US" sz="2400" b="1" smtClean="0">
                <a:latin typeface="Andalus" pitchFamily="18" charset="-78"/>
                <a:cs typeface="Andalus" pitchFamily="18" charset="-78"/>
              </a:rPr>
              <a:t/>
            </a:r>
            <a:br>
              <a:rPr lang="en-US" sz="2400" b="1" smtClean="0">
                <a:latin typeface="Andalus" pitchFamily="18" charset="-78"/>
                <a:cs typeface="Andalus" pitchFamily="18" charset="-78"/>
              </a:rPr>
            </a:br>
            <a:r>
              <a:rPr lang="en-US" sz="2400" b="1" smtClean="0">
                <a:latin typeface="Andalus" pitchFamily="18" charset="-78"/>
                <a:cs typeface="Andalus" pitchFamily="18" charset="-78"/>
              </a:rPr>
              <a:t/>
            </a:r>
            <a:br>
              <a:rPr lang="en-US" sz="2400" b="1" smtClean="0">
                <a:latin typeface="Andalus" pitchFamily="18" charset="-78"/>
                <a:cs typeface="Andalus" pitchFamily="18" charset="-78"/>
              </a:rPr>
            </a:br>
            <a:r>
              <a:rPr lang="en-US" sz="2400" b="1" smtClean="0">
                <a:latin typeface="Andalus" pitchFamily="18" charset="-78"/>
                <a:cs typeface="Andalus" pitchFamily="18" charset="-78"/>
              </a:rPr>
              <a:t/>
            </a:r>
            <a:br>
              <a:rPr lang="en-US" sz="2400" b="1" smtClean="0">
                <a:latin typeface="Andalus" pitchFamily="18" charset="-78"/>
                <a:cs typeface="Andalus" pitchFamily="18" charset="-78"/>
              </a:rPr>
            </a:br>
            <a:r>
              <a:rPr lang="en-US" sz="2400" b="1" smtClean="0">
                <a:latin typeface="Andalus" pitchFamily="18" charset="-78"/>
                <a:cs typeface="Andalus" pitchFamily="18" charset="-78"/>
              </a:rPr>
              <a:t>Programit për Decentralizim dhe Zhvillim Lokal (dldp)</a:t>
            </a:r>
            <a:br>
              <a:rPr lang="en-US" sz="2400" b="1" smtClean="0">
                <a:latin typeface="Andalus" pitchFamily="18" charset="-78"/>
                <a:cs typeface="Andalus" pitchFamily="18" charset="-78"/>
              </a:rPr>
            </a:br>
            <a:r>
              <a:rPr lang="en-US" sz="2400" b="1" smtClean="0">
                <a:latin typeface="Andalus" pitchFamily="18" charset="-78"/>
                <a:cs typeface="Andalus" pitchFamily="18" charset="-78"/>
              </a:rPr>
              <a:t>Mbeshtetje teknike per menaxhimin e mbetjeve  urbane </a:t>
            </a:r>
            <a:r>
              <a:rPr lang="en-GB" sz="2400" b="1" smtClean="0">
                <a:latin typeface="Andalus" pitchFamily="18" charset="-78"/>
                <a:cs typeface="Andalus" pitchFamily="18" charset="-78"/>
              </a:rPr>
              <a:t/>
            </a:r>
            <a:br>
              <a:rPr lang="en-GB" sz="2400" b="1" smtClean="0">
                <a:latin typeface="Andalus" pitchFamily="18" charset="-78"/>
                <a:cs typeface="Andalus" pitchFamily="18" charset="-78"/>
              </a:rPr>
            </a:br>
            <a:r>
              <a:rPr lang="en-GB" sz="2400" smtClean="0">
                <a:latin typeface="Andalus" pitchFamily="18" charset="-78"/>
                <a:cs typeface="Andalus" pitchFamily="18" charset="-78"/>
              </a:rPr>
              <a:t>(Prill– Dhjetor 2012)</a:t>
            </a:r>
            <a:r>
              <a:rPr lang="en-US" sz="2400" smtClean="0">
                <a:latin typeface="Andalus" pitchFamily="18" charset="-78"/>
                <a:cs typeface="Andalus" pitchFamily="18" charset="-78"/>
              </a:rPr>
              <a:t/>
            </a:r>
            <a:br>
              <a:rPr lang="en-US" sz="2400" smtClean="0">
                <a:latin typeface="Andalus" pitchFamily="18" charset="-78"/>
                <a:cs typeface="Andalus" pitchFamily="18" charset="-78"/>
              </a:rPr>
            </a:br>
            <a:r>
              <a:rPr lang="en-US" sz="2400" b="1" smtClean="0">
                <a:latin typeface="Andalus" pitchFamily="18" charset="-78"/>
                <a:cs typeface="Andalus" pitchFamily="18" charset="-78"/>
              </a:rPr>
              <a:t/>
            </a:r>
            <a:br>
              <a:rPr lang="en-US" sz="2400" b="1" smtClean="0">
                <a:latin typeface="Andalus" pitchFamily="18" charset="-78"/>
                <a:cs typeface="Andalus" pitchFamily="18" charset="-78"/>
              </a:rPr>
            </a:br>
            <a:r>
              <a:rPr lang="en-US" sz="2400" b="1" smtClean="0">
                <a:latin typeface="Andalus" pitchFamily="18" charset="-78"/>
                <a:cs typeface="Andalus" pitchFamily="18" charset="-78"/>
              </a:rPr>
              <a:t/>
            </a:r>
            <a:br>
              <a:rPr lang="en-US" sz="2400" b="1" smtClean="0">
                <a:latin typeface="Andalus" pitchFamily="18" charset="-78"/>
                <a:cs typeface="Andalus" pitchFamily="18" charset="-78"/>
              </a:rPr>
            </a:br>
            <a:endParaRPr lang="en-US" sz="2400" b="1" smtClean="0">
              <a:latin typeface="Andalus" pitchFamily="18" charset="-78"/>
              <a:cs typeface="Andalus" pitchFamily="18" charset="-78"/>
            </a:endParaRPr>
          </a:p>
        </p:txBody>
      </p:sp>
      <p:sp>
        <p:nvSpPr>
          <p:cNvPr id="4" name="Subtitle 2"/>
          <p:cNvSpPr txBox="1">
            <a:spLocks/>
          </p:cNvSpPr>
          <p:nvPr/>
        </p:nvSpPr>
        <p:spPr>
          <a:xfrm>
            <a:off x="457200" y="2057400"/>
            <a:ext cx="8153400" cy="2209800"/>
          </a:xfrm>
          <a:prstGeom prst="rect">
            <a:avLst/>
          </a:prstGeom>
          <a:solidFill>
            <a:schemeClr val="accent3">
              <a:lumMod val="50000"/>
            </a:schemeClr>
          </a:solidFill>
        </p:spPr>
        <p:txBody>
          <a:bodyPr>
            <a:normAutofit fontScale="70000" lnSpcReduction="20000"/>
          </a:bodyPr>
          <a:lstStyle/>
          <a:p>
            <a:pPr algn="ctr" fontAlgn="auto">
              <a:spcBef>
                <a:spcPts val="0"/>
              </a:spcBef>
              <a:spcAft>
                <a:spcPts val="0"/>
              </a:spcAft>
              <a:defRPr/>
            </a:pPr>
            <a:r>
              <a:rPr lang="en-US" sz="2800" b="1" dirty="0" smtClean="0">
                <a:solidFill>
                  <a:schemeClr val="bg1"/>
                </a:solidFill>
                <a:latin typeface="Andalus" pitchFamily="18" charset="-78"/>
                <a:cs typeface="Andalus" pitchFamily="18" charset="-78"/>
              </a:rPr>
              <a:t>PREZANTIM</a:t>
            </a:r>
            <a:endParaRPr lang="en-US" sz="2800" b="1" dirty="0">
              <a:solidFill>
                <a:schemeClr val="bg1"/>
              </a:solidFill>
              <a:latin typeface="Andalus" pitchFamily="18" charset="-78"/>
              <a:cs typeface="Andalus" pitchFamily="18" charset="-78"/>
            </a:endParaRPr>
          </a:p>
          <a:p>
            <a:pPr algn="ctr" fontAlgn="auto">
              <a:spcBef>
                <a:spcPts val="0"/>
              </a:spcBef>
              <a:spcAft>
                <a:spcPts val="0"/>
              </a:spcAft>
              <a:defRPr/>
            </a:pPr>
            <a:endParaRPr lang="en-US" sz="2200" b="1" dirty="0">
              <a:solidFill>
                <a:schemeClr val="bg1"/>
              </a:solidFill>
              <a:latin typeface="Andalus" pitchFamily="18" charset="-78"/>
              <a:cs typeface="Andalus" pitchFamily="18" charset="-78"/>
            </a:endParaRPr>
          </a:p>
          <a:p>
            <a:pPr algn="ctr" fontAlgn="auto">
              <a:lnSpc>
                <a:spcPct val="160000"/>
              </a:lnSpc>
              <a:spcBef>
                <a:spcPts val="0"/>
              </a:spcBef>
              <a:spcAft>
                <a:spcPts val="0"/>
              </a:spcAft>
              <a:defRPr/>
            </a:pPr>
            <a:r>
              <a:rPr lang="en-US" sz="2200" b="1" dirty="0" smtClean="0">
                <a:solidFill>
                  <a:schemeClr val="bg1"/>
                </a:solidFill>
              </a:rPr>
              <a:t>MONITORIMI, KONTROLLI I SHËRBIMEVE TË MANAXHIMIT TË MBETJEVE, PROGRAMET E INFORMIM KOMUNIKIMIT </a:t>
            </a:r>
          </a:p>
          <a:p>
            <a:pPr algn="ctr" fontAlgn="auto">
              <a:lnSpc>
                <a:spcPct val="160000"/>
              </a:lnSpc>
              <a:spcBef>
                <a:spcPts val="0"/>
              </a:spcBef>
              <a:spcAft>
                <a:spcPts val="0"/>
              </a:spcAft>
              <a:defRPr/>
            </a:pPr>
            <a:r>
              <a:rPr lang="en-US" sz="2200" b="1" dirty="0" smtClean="0">
                <a:solidFill>
                  <a:schemeClr val="bg1"/>
                </a:solidFill>
              </a:rPr>
              <a:t>MUNDËSITË </a:t>
            </a:r>
            <a:r>
              <a:rPr lang="en-US" sz="2200" b="1" dirty="0">
                <a:solidFill>
                  <a:schemeClr val="bg1"/>
                </a:solidFill>
              </a:rPr>
              <a:t>DHE PENGESAT PËR REDUKTIMIN E KOSTOS DHE RRITJEN E CILËSISË</a:t>
            </a:r>
          </a:p>
          <a:p>
            <a:pPr algn="ctr" fontAlgn="auto">
              <a:spcBef>
                <a:spcPts val="0"/>
              </a:spcBef>
              <a:spcAft>
                <a:spcPts val="0"/>
              </a:spcAft>
              <a:defRPr/>
            </a:pPr>
            <a:endParaRPr lang="en-US" sz="2600" dirty="0">
              <a:solidFill>
                <a:schemeClr val="bg1"/>
              </a:solidFill>
              <a:effectLst>
                <a:outerShdw blurRad="50000" dist="30000" dir="5400000" algn="tl" rotWithShape="0">
                  <a:srgbClr val="000000">
                    <a:alpha val="30000"/>
                  </a:srgbClr>
                </a:outerShdw>
              </a:effectLst>
              <a:latin typeface="Andalus" pitchFamily="18" charset="-78"/>
              <a:ea typeface="+mj-ea"/>
              <a:cs typeface="Andalus" pitchFamily="18" charset="-78"/>
            </a:endParaRPr>
          </a:p>
          <a:p>
            <a:pPr algn="ctr" fontAlgn="auto">
              <a:spcBef>
                <a:spcPts val="0"/>
              </a:spcBef>
              <a:spcAft>
                <a:spcPts val="0"/>
              </a:spcAft>
              <a:buFont typeface="Wingdings 2"/>
              <a:buNone/>
              <a:defRPr/>
            </a:pPr>
            <a:endParaRPr lang="en-US" sz="2100" b="1" dirty="0">
              <a:solidFill>
                <a:schemeClr val="bg1"/>
              </a:solidFill>
              <a:effectLst>
                <a:outerShdw blurRad="50000" dist="30000" dir="5400000" algn="tl" rotWithShape="0">
                  <a:srgbClr val="000000">
                    <a:alpha val="30000"/>
                  </a:srgbClr>
                </a:outerShdw>
              </a:effectLst>
              <a:latin typeface="Andalus" pitchFamily="18" charset="-78"/>
              <a:ea typeface="+mj-ea"/>
              <a:cs typeface="Andalus" pitchFamily="18" charset="-78"/>
            </a:endParaRPr>
          </a:p>
          <a:p>
            <a:pPr algn="ctr" fontAlgn="auto">
              <a:spcBef>
                <a:spcPts val="0"/>
              </a:spcBef>
              <a:spcAft>
                <a:spcPts val="0"/>
              </a:spcAft>
              <a:buFont typeface="Wingdings 2"/>
              <a:buNone/>
              <a:defRPr/>
            </a:pPr>
            <a:r>
              <a:rPr lang="en-US" sz="2100" b="1" dirty="0" smtClean="0">
                <a:solidFill>
                  <a:schemeClr val="bg1"/>
                </a:solidFill>
                <a:effectLst>
                  <a:outerShdw blurRad="50000" dist="30000" dir="5400000" algn="tl" rotWithShape="0">
                    <a:srgbClr val="000000">
                      <a:alpha val="30000"/>
                    </a:srgbClr>
                  </a:outerShdw>
                </a:effectLst>
                <a:latin typeface="Andalus" pitchFamily="18" charset="-78"/>
                <a:ea typeface="+mj-ea"/>
                <a:cs typeface="Andalus" pitchFamily="18" charset="-78"/>
              </a:rPr>
              <a:t>21 QERHOR, </a:t>
            </a:r>
            <a:r>
              <a:rPr lang="en-US" sz="2100" b="1" dirty="0">
                <a:solidFill>
                  <a:schemeClr val="bg1"/>
                </a:solidFill>
                <a:effectLst>
                  <a:outerShdw blurRad="50000" dist="30000" dir="5400000" algn="tl" rotWithShape="0">
                    <a:srgbClr val="000000">
                      <a:alpha val="30000"/>
                    </a:srgbClr>
                  </a:outerShdw>
                </a:effectLst>
                <a:latin typeface="Andalus" pitchFamily="18" charset="-78"/>
                <a:ea typeface="+mj-ea"/>
                <a:cs typeface="Andalus" pitchFamily="18" charset="-78"/>
              </a:rPr>
              <a:t>2012</a:t>
            </a:r>
          </a:p>
          <a:p>
            <a:pPr algn="ctr" fontAlgn="auto">
              <a:spcBef>
                <a:spcPts val="0"/>
              </a:spcBef>
              <a:spcAft>
                <a:spcPts val="0"/>
              </a:spcAft>
              <a:buFont typeface="Wingdings 2"/>
              <a:buNone/>
              <a:defRPr/>
            </a:pPr>
            <a:endParaRPr lang="en-US" sz="2800" dirty="0">
              <a:solidFill>
                <a:schemeClr val="bg1"/>
              </a:solidFill>
              <a:effectLst>
                <a:outerShdw blurRad="50000" dist="30000" dir="5400000" algn="tl" rotWithShape="0">
                  <a:srgbClr val="000000">
                    <a:alpha val="30000"/>
                  </a:srgbClr>
                </a:outerShdw>
              </a:effectLst>
              <a:latin typeface="Eras Demi ITC" pitchFamily="34" charset="0"/>
              <a:ea typeface="+mj-ea"/>
              <a:cs typeface="+mj-cs"/>
            </a:endParaRPr>
          </a:p>
        </p:txBody>
      </p:sp>
      <p:grpSp>
        <p:nvGrpSpPr>
          <p:cNvPr id="2052" name="Group 8"/>
          <p:cNvGrpSpPr>
            <a:grpSpLocks/>
          </p:cNvGrpSpPr>
          <p:nvPr/>
        </p:nvGrpSpPr>
        <p:grpSpPr bwMode="auto">
          <a:xfrm>
            <a:off x="304800" y="5486400"/>
            <a:ext cx="8610600" cy="914400"/>
            <a:chOff x="304800" y="5486400"/>
            <a:chExt cx="8610600" cy="914400"/>
          </a:xfrm>
        </p:grpSpPr>
        <p:pic>
          <p:nvPicPr>
            <p:cNvPr id="2053" name="Picture 6" descr="Logo dldp"/>
            <p:cNvPicPr>
              <a:picLocks noChangeAspect="1" noChangeArrowheads="1"/>
            </p:cNvPicPr>
            <p:nvPr/>
          </p:nvPicPr>
          <p:blipFill>
            <a:blip r:embed="rId2" cstate="print"/>
            <a:srcRect/>
            <a:stretch>
              <a:fillRect/>
            </a:stretch>
          </p:blipFill>
          <p:spPr bwMode="auto">
            <a:xfrm>
              <a:off x="304800" y="5562600"/>
              <a:ext cx="1485900" cy="762000"/>
            </a:xfrm>
            <a:prstGeom prst="rect">
              <a:avLst/>
            </a:prstGeom>
            <a:noFill/>
            <a:ln w="9525">
              <a:noFill/>
              <a:miter lim="800000"/>
              <a:headEnd/>
              <a:tailEnd/>
            </a:ln>
          </p:spPr>
        </p:pic>
        <p:pic>
          <p:nvPicPr>
            <p:cNvPr id="2054" name="Picture 5" descr="Logo Swiss"/>
            <p:cNvPicPr>
              <a:picLocks noChangeAspect="1" noChangeArrowheads="1"/>
            </p:cNvPicPr>
            <p:nvPr/>
          </p:nvPicPr>
          <p:blipFill>
            <a:blip r:embed="rId3" cstate="print"/>
            <a:srcRect/>
            <a:stretch>
              <a:fillRect/>
            </a:stretch>
          </p:blipFill>
          <p:spPr bwMode="auto">
            <a:xfrm>
              <a:off x="2133600" y="5534025"/>
              <a:ext cx="1952625" cy="866775"/>
            </a:xfrm>
            <a:prstGeom prst="rect">
              <a:avLst/>
            </a:prstGeom>
            <a:noFill/>
            <a:ln w="9525">
              <a:noFill/>
              <a:miter lim="800000"/>
              <a:headEnd/>
              <a:tailEnd/>
            </a:ln>
          </p:spPr>
        </p:pic>
        <p:pic>
          <p:nvPicPr>
            <p:cNvPr id="2055" name="Picture 4" descr="Logo Helvetas"/>
            <p:cNvPicPr>
              <a:picLocks noChangeAspect="1" noChangeArrowheads="1"/>
            </p:cNvPicPr>
            <p:nvPr/>
          </p:nvPicPr>
          <p:blipFill>
            <a:blip r:embed="rId4" cstate="print"/>
            <a:srcRect/>
            <a:stretch>
              <a:fillRect/>
            </a:stretch>
          </p:blipFill>
          <p:spPr bwMode="auto">
            <a:xfrm>
              <a:off x="4492626" y="5638800"/>
              <a:ext cx="2317750" cy="762000"/>
            </a:xfrm>
            <a:prstGeom prst="rect">
              <a:avLst/>
            </a:prstGeom>
            <a:noFill/>
            <a:ln w="9525">
              <a:noFill/>
              <a:miter lim="800000"/>
              <a:headEnd/>
              <a:tailEnd/>
            </a:ln>
          </p:spPr>
        </p:pic>
        <p:pic>
          <p:nvPicPr>
            <p:cNvPr id="9" name="Picture 8" descr="Co_PLAN_COL%20e%20shkurtuar"/>
            <p:cNvPicPr/>
            <p:nvPr/>
          </p:nvPicPr>
          <p:blipFill>
            <a:blip r:embed="rId5" cstate="print"/>
            <a:srcRect/>
            <a:stretch>
              <a:fillRect/>
            </a:stretch>
          </p:blipFill>
          <p:spPr bwMode="auto">
            <a:xfrm>
              <a:off x="7086600" y="5486400"/>
              <a:ext cx="18288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0" name="Slide Number Placeholder 9"/>
          <p:cNvSpPr>
            <a:spLocks noGrp="1"/>
          </p:cNvSpPr>
          <p:nvPr>
            <p:ph type="sldNum" sz="quarter" idx="12"/>
          </p:nvPr>
        </p:nvSpPr>
        <p:spPr/>
        <p:txBody>
          <a:bodyPr/>
          <a:lstStyle/>
          <a:p>
            <a:pPr>
              <a:defRPr/>
            </a:pPr>
            <a:fld id="{9A80DD88-CC4B-44E0-B250-200D335BE29A}"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71600" y="152400"/>
            <a:ext cx="7543800" cy="944563"/>
          </a:xfrm>
        </p:spPr>
        <p:txBody>
          <a:bodyPr/>
          <a:lstStyle/>
          <a:p>
            <a:pPr algn="r" eaLnBrk="1" hangingPunct="1"/>
            <a:r>
              <a:rPr lang="en-US" sz="3600" b="1" dirty="0" err="1"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Pjesa</a:t>
            </a:r>
            <a:r>
              <a:rPr lang="en-US" sz="3600" b="1" dirty="0"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 I: </a:t>
            </a:r>
            <a:r>
              <a:rPr lang="en-US" sz="3600" b="1" dirty="0" err="1"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Monitorim</a:t>
            </a:r>
            <a:r>
              <a:rPr lang="en-US" sz="3600" b="1" dirty="0"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 </a:t>
            </a:r>
            <a:r>
              <a:rPr lang="en-US" sz="3600" b="1" dirty="0" err="1"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kontrolli</a:t>
            </a:r>
            <a:endParaRPr lang="en-US" sz="3600" b="1" dirty="0"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endParaRPr>
          </a:p>
        </p:txBody>
      </p:sp>
      <p:sp>
        <p:nvSpPr>
          <p:cNvPr id="3075" name="Content Placeholder 2"/>
          <p:cNvSpPr>
            <a:spLocks noGrp="1"/>
          </p:cNvSpPr>
          <p:nvPr>
            <p:ph idx="1"/>
          </p:nvPr>
        </p:nvSpPr>
        <p:spPr>
          <a:xfrm>
            <a:off x="152400" y="2057400"/>
            <a:ext cx="8991600" cy="1752600"/>
          </a:xfrm>
        </p:spPr>
        <p:txBody>
          <a:bodyPr/>
          <a:lstStyle/>
          <a:p>
            <a:pPr marL="231775" indent="-231775" algn="just" eaLnBrk="1" hangingPunct="1"/>
            <a:r>
              <a:rPr lang="en-US" sz="2400" dirty="0" err="1" smtClean="0"/>
              <a:t>Monitorimi</a:t>
            </a:r>
            <a:r>
              <a:rPr lang="en-US" sz="2400" dirty="0" smtClean="0"/>
              <a:t> </a:t>
            </a:r>
            <a:r>
              <a:rPr lang="en-US" sz="2400" dirty="0" err="1" smtClean="0"/>
              <a:t>i</a:t>
            </a:r>
            <a:r>
              <a:rPr lang="en-US" sz="2400" dirty="0" smtClean="0"/>
              <a:t> </a:t>
            </a:r>
            <a:r>
              <a:rPr lang="en-US" sz="2400" dirty="0" err="1" smtClean="0"/>
              <a:t>Planit</a:t>
            </a:r>
            <a:r>
              <a:rPr lang="en-US" sz="2400" dirty="0" smtClean="0"/>
              <a:t> – </a:t>
            </a:r>
            <a:r>
              <a:rPr lang="en-US" sz="2400" dirty="0" err="1" smtClean="0"/>
              <a:t>Rasti_Bashkia</a:t>
            </a:r>
            <a:r>
              <a:rPr lang="en-US" sz="2400" dirty="0" smtClean="0"/>
              <a:t> </a:t>
            </a:r>
            <a:r>
              <a:rPr lang="en-US" sz="2400" dirty="0" err="1" smtClean="0"/>
              <a:t>Fier</a:t>
            </a:r>
            <a:endParaRPr lang="en-US" sz="2400" dirty="0" smtClean="0"/>
          </a:p>
          <a:p>
            <a:pPr marL="231775" indent="-231775" algn="just" eaLnBrk="1" hangingPunct="1"/>
            <a:r>
              <a:rPr lang="en-US" sz="2400" dirty="0" err="1" smtClean="0"/>
              <a:t>Monitorimi</a:t>
            </a:r>
            <a:r>
              <a:rPr lang="en-US" sz="2400" dirty="0" smtClean="0"/>
              <a:t> </a:t>
            </a:r>
            <a:r>
              <a:rPr lang="en-US" sz="2400" dirty="0" err="1" smtClean="0"/>
              <a:t>i</a:t>
            </a:r>
            <a:r>
              <a:rPr lang="en-US" sz="2400" dirty="0" smtClean="0"/>
              <a:t> </a:t>
            </a:r>
            <a:r>
              <a:rPr lang="en-US" sz="2400" dirty="0" err="1" smtClean="0"/>
              <a:t>Shërbimeve</a:t>
            </a:r>
            <a:r>
              <a:rPr lang="en-US" sz="2400" dirty="0" smtClean="0"/>
              <a:t> – </a:t>
            </a:r>
            <a:r>
              <a:rPr lang="en-US" sz="2400" dirty="0" err="1" smtClean="0"/>
              <a:t>tabela</a:t>
            </a:r>
            <a:r>
              <a:rPr lang="en-US" sz="2400" dirty="0" smtClean="0"/>
              <a:t> </a:t>
            </a:r>
            <a:r>
              <a:rPr lang="en-US" sz="2400" dirty="0" err="1" smtClean="0"/>
              <a:t>nga</a:t>
            </a:r>
            <a:r>
              <a:rPr lang="en-US" sz="2400" dirty="0" smtClean="0"/>
              <a:t> </a:t>
            </a:r>
            <a:r>
              <a:rPr lang="en-US" sz="2400" dirty="0" err="1" smtClean="0"/>
              <a:t>rasti</a:t>
            </a:r>
            <a:r>
              <a:rPr lang="en-US" sz="2400" dirty="0" smtClean="0"/>
              <a:t> </a:t>
            </a:r>
            <a:r>
              <a:rPr lang="en-US" sz="2400" dirty="0" err="1" smtClean="0"/>
              <a:t>Bashkisë</a:t>
            </a:r>
            <a:r>
              <a:rPr lang="en-US" sz="2400" dirty="0" smtClean="0"/>
              <a:t> </a:t>
            </a:r>
            <a:r>
              <a:rPr lang="en-US" sz="2400" dirty="0" err="1" smtClean="0"/>
              <a:t>Shkodër</a:t>
            </a:r>
            <a:endParaRPr lang="en-US" sz="2400" dirty="0" smtClean="0"/>
          </a:p>
          <a:p>
            <a:pPr marL="231775" indent="-231775" algn="just" eaLnBrk="1" hangingPunct="1"/>
            <a:r>
              <a:rPr lang="en-US" sz="2400" dirty="0" err="1" smtClean="0"/>
              <a:t>Indikatorët</a:t>
            </a:r>
            <a:r>
              <a:rPr lang="en-US" sz="2400" dirty="0" smtClean="0"/>
              <a:t> e </a:t>
            </a:r>
            <a:r>
              <a:rPr lang="en-US" sz="2400" dirty="0" err="1" smtClean="0"/>
              <a:t>matjes</a:t>
            </a:r>
            <a:r>
              <a:rPr lang="en-US" sz="2400" dirty="0" smtClean="0"/>
              <a:t> </a:t>
            </a:r>
            <a:r>
              <a:rPr lang="en-US" sz="2400" dirty="0" err="1" smtClean="0"/>
              <a:t>së</a:t>
            </a:r>
            <a:r>
              <a:rPr lang="en-US" sz="2400" dirty="0" smtClean="0"/>
              <a:t> </a:t>
            </a:r>
            <a:r>
              <a:rPr lang="en-US" sz="2400" dirty="0" err="1" smtClean="0"/>
              <a:t>performacës</a:t>
            </a:r>
            <a:r>
              <a:rPr lang="en-US" sz="2400" dirty="0" smtClean="0"/>
              <a:t> </a:t>
            </a:r>
            <a:r>
              <a:rPr lang="en-US" sz="2400" dirty="0" err="1" smtClean="0"/>
              <a:t>së</a:t>
            </a:r>
            <a:r>
              <a:rPr lang="en-US" sz="2400" dirty="0" smtClean="0"/>
              <a:t> </a:t>
            </a:r>
            <a:r>
              <a:rPr lang="en-US" sz="2400" dirty="0" err="1" smtClean="0"/>
              <a:t>Shërbimeve</a:t>
            </a:r>
            <a:r>
              <a:rPr lang="en-US" sz="2400" dirty="0" smtClean="0"/>
              <a:t> – </a:t>
            </a:r>
            <a:r>
              <a:rPr lang="en-US" sz="2400" dirty="0" err="1" smtClean="0"/>
              <a:t>rasti</a:t>
            </a:r>
            <a:r>
              <a:rPr lang="en-US" sz="2400" dirty="0" smtClean="0"/>
              <a:t> </a:t>
            </a:r>
            <a:r>
              <a:rPr lang="en-US" sz="2400" dirty="0" err="1" smtClean="0"/>
              <a:t>i</a:t>
            </a:r>
            <a:r>
              <a:rPr lang="en-US" sz="2400" dirty="0" smtClean="0"/>
              <a:t> </a:t>
            </a:r>
            <a:r>
              <a:rPr lang="en-US" sz="2400" dirty="0" err="1" smtClean="0"/>
              <a:t>manulait</a:t>
            </a:r>
            <a:r>
              <a:rPr lang="en-US" sz="2400" dirty="0" smtClean="0"/>
              <a:t> </a:t>
            </a:r>
            <a:r>
              <a:rPr lang="en-US" sz="2400" dirty="0" err="1" smtClean="0"/>
              <a:t>dhe</a:t>
            </a:r>
            <a:r>
              <a:rPr lang="en-US" sz="2400" dirty="0" smtClean="0"/>
              <a:t> </a:t>
            </a:r>
            <a:r>
              <a:rPr lang="en-US" sz="2400" dirty="0" err="1" smtClean="0"/>
              <a:t>i</a:t>
            </a:r>
            <a:r>
              <a:rPr lang="en-US" sz="2400" dirty="0" smtClean="0"/>
              <a:t> </a:t>
            </a:r>
            <a:r>
              <a:rPr lang="en-US" sz="2400" dirty="0" err="1" smtClean="0"/>
              <a:t>Bashkisë</a:t>
            </a:r>
            <a:r>
              <a:rPr lang="en-US" sz="2400" dirty="0" smtClean="0"/>
              <a:t> </a:t>
            </a:r>
            <a:r>
              <a:rPr lang="en-US" sz="2400" dirty="0" err="1" smtClean="0"/>
              <a:t>Lezhë</a:t>
            </a:r>
            <a:r>
              <a:rPr lang="en-US" sz="2400" dirty="0" smtClean="0"/>
              <a:t>/ </a:t>
            </a:r>
            <a:r>
              <a:rPr lang="en-US" sz="2400" dirty="0" err="1" smtClean="0"/>
              <a:t>Kuçovw</a:t>
            </a:r>
            <a:endParaRPr lang="en-US" sz="2400" dirty="0" smtClean="0"/>
          </a:p>
          <a:p>
            <a:pPr marL="231775" indent="-231775" algn="just" eaLnBrk="1" hangingPunct="1"/>
            <a:endParaRPr lang="en-US" sz="2400" dirty="0" smtClean="0"/>
          </a:p>
        </p:txBody>
      </p:sp>
      <p:pic>
        <p:nvPicPr>
          <p:cNvPr id="286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2116810" cy="1676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2025A2C-873A-4D71-8946-A475ECB7BC5C}"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11</a:t>
            </a:fld>
            <a:endParaRPr lang="en-US"/>
          </a:p>
        </p:txBody>
      </p:sp>
      <p:sp>
        <p:nvSpPr>
          <p:cNvPr id="3" name="Title 1"/>
          <p:cNvSpPr txBox="1">
            <a:spLocks/>
          </p:cNvSpPr>
          <p:nvPr/>
        </p:nvSpPr>
        <p:spPr>
          <a:xfrm>
            <a:off x="1371600" y="152401"/>
            <a:ext cx="7543800" cy="6858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Moduli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I: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Monitorimi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dhe</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kontrolli</a:t>
            </a:r>
            <a:endParaRPr kumimoji="0" lang="en-US" sz="36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endParaRPr>
          </a:p>
        </p:txBody>
      </p:sp>
      <p:sp>
        <p:nvSpPr>
          <p:cNvPr id="35841" name="Rectangle 1"/>
          <p:cNvSpPr>
            <a:spLocks noChangeArrowheads="1"/>
          </p:cNvSpPr>
          <p:nvPr/>
        </p:nvSpPr>
        <p:spPr bwMode="auto">
          <a:xfrm>
            <a:off x="381000" y="967800"/>
            <a:ext cx="82296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 algn="just" defTabSz="914400" rtl="0" eaLnBrk="1" fontAlgn="base" latinLnBrk="0" hangingPunct="1">
              <a:lnSpc>
                <a:spcPct val="100000"/>
              </a:lnSpc>
              <a:spcBef>
                <a:spcPct val="0"/>
              </a:spcBef>
              <a:spcAft>
                <a:spcPct val="0"/>
              </a:spcAft>
              <a:buClrTx/>
              <a:buSzTx/>
              <a:buFontTx/>
              <a:buChar char="•"/>
              <a:tabLst/>
            </a:pP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HAPI I PARË: VLERËSIMI I GJËNDJES EKZISTUESE NË LIDHJE ME MASAT QË JANË MARRË PËR MONITORIMIN E PLANIT DHE SHËRBIMEVE TË MBETJEVE</a:t>
            </a:r>
            <a:endParaRPr kumimoji="0" lang="en-US" sz="1600" b="0" i="0" u="none" strike="noStrike" cap="none" normalizeH="0" baseline="0" dirty="0" smtClean="0">
              <a:ln>
                <a:noFill/>
              </a:ln>
              <a:solidFill>
                <a:schemeClr val="tx1"/>
              </a:solidFill>
              <a:effectLst/>
              <a:latin typeface="+mn-lt"/>
            </a:endParaRPr>
          </a:p>
          <a:p>
            <a:pPr marL="0" marR="0" lvl="0" indent="5715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Vlerësimi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monitorimit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zbatimit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kontrollit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PVMMNU</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1600" b="0" i="0" u="none" strike="noStrike" cap="none" normalizeH="0" baseline="0" dirty="0" smtClean="0">
                <a:ln>
                  <a:noFill/>
                </a:ln>
                <a:solidFill>
                  <a:schemeClr val="tx1"/>
                </a:solidFill>
                <a:effectLst/>
                <a:latin typeface="+mn-lt"/>
                <a:ea typeface="Calibri" pitchFamily="34" charset="0"/>
                <a:cs typeface="Times New Roman" pitchFamily="18" charset="0"/>
              </a:rPr>
              <a:t>Vlerësimi i praktikave të përdorura dhe mekanizmave të ngritura për monitorimin e planit</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1600" b="0" i="0" u="none" strike="noStrike" cap="none" normalizeH="0" baseline="0" dirty="0" smtClean="0">
                <a:ln>
                  <a:noFill/>
                </a:ln>
                <a:solidFill>
                  <a:schemeClr val="tx1"/>
                </a:solidFill>
                <a:effectLst/>
                <a:latin typeface="+mn-lt"/>
                <a:ea typeface="Calibri" pitchFamily="34" charset="0"/>
                <a:cs typeface="Times New Roman" pitchFamily="18" charset="0"/>
              </a:rPr>
              <a:t>Vlerësimi i praktikave/ strukturave  të ngritura për monitorimin, kontrollin dhe raportimin në lidhje me shërbimet e manaxhimit të mbetjeve </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1600" b="0" i="0" u="none" strike="noStrike" cap="none" normalizeH="0" baseline="0" dirty="0" smtClean="0">
                <a:ln>
                  <a:noFill/>
                </a:ln>
                <a:solidFill>
                  <a:schemeClr val="tx1"/>
                </a:solidFill>
                <a:effectLst/>
                <a:latin typeface="+mn-lt"/>
                <a:ea typeface="Calibri" pitchFamily="34" charset="0"/>
                <a:cs typeface="Times New Roman" pitchFamily="18" charset="0"/>
              </a:rPr>
              <a:t>Vlerësimi i përcaktimit të indikatorëve për vlerësimin e performancës mjedisore të shërbimeve të mbetjeve/ i kostos së shërbimeve</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1600" b="0" i="0" u="none" strike="noStrike" cap="none" normalizeH="0" baseline="0" dirty="0" smtClean="0">
                <a:ln>
                  <a:noFill/>
                </a:ln>
                <a:solidFill>
                  <a:schemeClr val="tx1"/>
                </a:solidFill>
                <a:effectLst/>
                <a:latin typeface="+mn-lt"/>
                <a:ea typeface="Calibri" pitchFamily="34" charset="0"/>
                <a:cs typeface="Times New Roman" pitchFamily="18" charset="0"/>
              </a:rPr>
              <a:t>Vlerësimi i impaktit të drejtëpërdrejtë dhe indirekt i praktikave të monitorimit dhe kontrollit të planeve dhe shërbimeve të mbetjeve në efektivitein e ofrimit të shërbimeve dhe uljes së kostos</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1600" b="0" i="0" u="none" strike="noStrike" cap="none" normalizeH="0" baseline="0" dirty="0" smtClean="0">
                <a:ln>
                  <a:noFill/>
                </a:ln>
                <a:solidFill>
                  <a:schemeClr val="tx1"/>
                </a:solidFill>
                <a:effectLst/>
                <a:latin typeface="+mn-lt"/>
                <a:ea typeface="Calibri" pitchFamily="34" charset="0"/>
                <a:cs typeface="Times New Roman" pitchFamily="18" charset="0"/>
              </a:rPr>
              <a:t>Vlerësimi i burimeve financiare/ burimeve njerëzore të alokuara për kryerjen e këtij procesi</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Vlerësimi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afateve</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kohore</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zhvillimit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procesit</a:t>
            </a:r>
            <a:endPar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HAPI I DYTË: VLERËSIMI I PRIORITEVE PËR APLIKIMIN E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proceseve</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monitorimit</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planit</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monitorimit</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efektivitetit</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shërbimeve</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kontrollit</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1" i="0" u="sng" strike="noStrike" cap="none" normalizeH="0" baseline="0" dirty="0" err="1" smtClean="0">
                <a:ln>
                  <a:noFill/>
                </a:ln>
                <a:solidFill>
                  <a:schemeClr val="tx1"/>
                </a:solidFill>
                <a:effectLst/>
                <a:latin typeface="+mn-lt"/>
                <a:ea typeface="Calibri" pitchFamily="34" charset="0"/>
                <a:cs typeface="Times New Roman" pitchFamily="18" charset="0"/>
              </a:rPr>
              <a:t>tyre</a:t>
            </a:r>
            <a:endPar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Monitorimi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planit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në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lidhje</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me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objektivat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planin</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veprimt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target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synimet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vendosura</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Monitorimi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efektivitetit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shërbimeve</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mbetjeve</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Kontrolli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performacës</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së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shërbimit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kostos</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së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shërbimeve</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në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sajë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përcaktimit</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indikatorëve</a:t>
            </a:r>
            <a:endParaRPr kumimoji="0" lang="en-US" sz="16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chemeClr val="tx1"/>
                </a:solidFill>
                <a:effectLst/>
                <a:latin typeface="+mn-lt"/>
                <a:ea typeface="Calibri" pitchFamily="34" charset="0"/>
                <a:cs typeface="Times New Roman" pitchFamily="18" charset="0"/>
              </a:rPr>
              <a:t>Raportimi</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mn-lt"/>
            </a:endParaRPr>
          </a:p>
        </p:txBody>
      </p:sp>
      <p:sp>
        <p:nvSpPr>
          <p:cNvPr id="5" name="Oval 4"/>
          <p:cNvSpPr/>
          <p:nvPr/>
        </p:nvSpPr>
        <p:spPr>
          <a:xfrm>
            <a:off x="228600" y="762000"/>
            <a:ext cx="8610600" cy="99060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 y="4203700"/>
            <a:ext cx="8458200" cy="91440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12</a:t>
            </a:fld>
            <a:endParaRPr lang="en-US"/>
          </a:p>
        </p:txBody>
      </p:sp>
      <p:sp>
        <p:nvSpPr>
          <p:cNvPr id="3" name="Title 1"/>
          <p:cNvSpPr txBox="1">
            <a:spLocks/>
          </p:cNvSpPr>
          <p:nvPr/>
        </p:nvSpPr>
        <p:spPr>
          <a:xfrm>
            <a:off x="1371600" y="152401"/>
            <a:ext cx="7543800" cy="6858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Moduli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I: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Monitorimi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dhe</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kontrolli</a:t>
            </a:r>
            <a:endParaRPr kumimoji="0" lang="en-US" sz="36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endParaRPr>
          </a:p>
        </p:txBody>
      </p:sp>
      <p:sp>
        <p:nvSpPr>
          <p:cNvPr id="54273" name="Rectangle 1"/>
          <p:cNvSpPr>
            <a:spLocks noChangeArrowheads="1"/>
          </p:cNvSpPr>
          <p:nvPr/>
        </p:nvSpPr>
        <p:spPr bwMode="auto">
          <a:xfrm>
            <a:off x="228600" y="990600"/>
            <a:ext cx="8686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sq-AL" sz="2000" b="1" i="0" strike="noStrike" cap="none" normalizeH="0" baseline="0" dirty="0" smtClean="0">
                <a:ln>
                  <a:noFill/>
                </a:ln>
                <a:solidFill>
                  <a:schemeClr val="tx1"/>
                </a:solidFill>
                <a:effectLst/>
                <a:latin typeface="+mn-lt"/>
                <a:ea typeface="Calibri" pitchFamily="34" charset="0"/>
                <a:cs typeface="Times New Roman" pitchFamily="18" charset="0"/>
              </a:rPr>
              <a:t>HAPI I TRETË: Përshkrimi i hapave që do të kryejë NJQV-ja për kryerjen e procesit të monitorimit, kontrollit dhe raportimit	</a:t>
            </a:r>
            <a:endParaRPr kumimoji="0" lang="sq-AL" sz="2000" b="0" i="0" strike="noStrike" cap="none" normalizeH="0" baseline="0" dirty="0" smtClean="0">
              <a:ln>
                <a:noFill/>
              </a:ln>
              <a:solidFill>
                <a:schemeClr val="tx1"/>
              </a:solidFill>
              <a:effectLst/>
              <a:latin typeface="+mn-lt"/>
            </a:endParaRPr>
          </a:p>
        </p:txBody>
      </p:sp>
      <p:sp>
        <p:nvSpPr>
          <p:cNvPr id="54274" name="Rectangle 2"/>
          <p:cNvSpPr>
            <a:spLocks noChangeArrowheads="1"/>
          </p:cNvSpPr>
          <p:nvPr/>
        </p:nvSpPr>
        <p:spPr bwMode="auto">
          <a:xfrm>
            <a:off x="533400" y="2209800"/>
            <a:ext cx="8013700" cy="1828800"/>
          </a:xfrm>
          <a:prstGeom prst="rect">
            <a:avLst/>
          </a:prstGeom>
          <a:solidFill>
            <a:srgbClr val="F2F2F2"/>
          </a:solidFill>
          <a:ln w="19050" cap="rnd">
            <a:solidFill>
              <a:srgbClr val="0D0D0D"/>
            </a:solidFill>
            <a:prstDash val="sysDot"/>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smtClean="0">
                <a:ln>
                  <a:noFill/>
                </a:ln>
                <a:solidFill>
                  <a:schemeClr val="tx1"/>
                </a:solidFill>
                <a:effectLst/>
                <a:latin typeface="Calibri" pitchFamily="34" charset="0"/>
              </a:rPr>
              <a:t>Faza 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smtClean="0">
                <a:ln>
                  <a:noFill/>
                </a:ln>
                <a:solidFill>
                  <a:schemeClr val="tx1"/>
                </a:solidFill>
                <a:effectLst/>
                <a:latin typeface="Calibri" pitchFamily="34" charset="0"/>
              </a:rPr>
              <a:t>Monitorimi I planit në lidhje me objektivat, planin e aktiviteve dhe target (synimet) e përcaktuara:</a:t>
            </a:r>
            <a:r>
              <a:rPr kumimoji="0" lang="en-US" b="0" i="0" u="none" strike="noStrike" cap="none" normalizeH="0" baseline="0" smtClean="0">
                <a:ln>
                  <a:noFill/>
                </a:ln>
                <a:solidFill>
                  <a:schemeClr val="tx1"/>
                </a:solidFill>
                <a:effectLst/>
                <a:latin typeface="Calibri" pitchFamily="34" charset="0"/>
              </a:rPr>
              <a:t> Në këtë fazë NJQV-të do të duhet të monitorojnë zbatimin e objektivave të planit dhe planit të aktiviteve duke vlerësuar për çdo objektiv apo aktivitet treguesit cilësore. Ky proces vlerësohet të zhvillohet 1-2 herë në vit në varësi të karakteristikave të NJQV-së dhe masave të parashikuara në plan.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endParaRPr>
          </a:p>
        </p:txBody>
      </p:sp>
      <p:sp>
        <p:nvSpPr>
          <p:cNvPr id="9" name="Oval 8"/>
          <p:cNvSpPr/>
          <p:nvPr/>
        </p:nvSpPr>
        <p:spPr>
          <a:xfrm>
            <a:off x="0" y="762000"/>
            <a:ext cx="8991600" cy="114300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4400" y="0"/>
            <a:ext cx="525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eaLnBrk="1" hangingPunct="1"/>
            <a:r>
              <a:rPr lang="en-US" sz="3200" b="1" dirty="0" smtClean="0">
                <a:solidFill>
                  <a:schemeClr val="tx1">
                    <a:lumMod val="95000"/>
                    <a:lumOff val="5000"/>
                  </a:schemeClr>
                </a:solidFill>
                <a:ea typeface="ＭＳ Ｐゴシック" pitchFamily="34" charset="-128"/>
              </a:rPr>
              <a:t/>
            </a:r>
            <a:br>
              <a:rPr lang="en-US" sz="3200" b="1" dirty="0" smtClean="0">
                <a:solidFill>
                  <a:schemeClr val="tx1">
                    <a:lumMod val="95000"/>
                    <a:lumOff val="5000"/>
                  </a:schemeClr>
                </a:solidFill>
                <a:ea typeface="ＭＳ Ｐゴシック" pitchFamily="34" charset="-128"/>
              </a:rPr>
            </a:br>
            <a:r>
              <a:rPr lang="en-US" sz="3200" b="1" dirty="0" err="1" smtClean="0">
                <a:solidFill>
                  <a:schemeClr val="tx1">
                    <a:lumMod val="95000"/>
                    <a:lumOff val="5000"/>
                  </a:schemeClr>
                </a:solidFill>
                <a:ea typeface="ＭＳ Ｐゴシック" pitchFamily="34" charset="-128"/>
              </a:rPr>
              <a:t>Rasti</a:t>
            </a:r>
            <a:r>
              <a:rPr lang="en-US" sz="3200" b="1" dirty="0" smtClean="0">
                <a:solidFill>
                  <a:schemeClr val="tx1">
                    <a:lumMod val="95000"/>
                    <a:lumOff val="5000"/>
                  </a:schemeClr>
                </a:solidFill>
                <a:ea typeface="ＭＳ Ｐゴシック" pitchFamily="34" charset="-128"/>
              </a:rPr>
              <a:t> </a:t>
            </a:r>
            <a:r>
              <a:rPr lang="en-US" sz="3200" b="1" dirty="0" err="1" smtClean="0">
                <a:solidFill>
                  <a:schemeClr val="tx1">
                    <a:lumMod val="95000"/>
                    <a:lumOff val="5000"/>
                  </a:schemeClr>
                </a:solidFill>
                <a:ea typeface="ＭＳ Ｐゴシック" pitchFamily="34" charset="-128"/>
              </a:rPr>
              <a:t>i</a:t>
            </a:r>
            <a:r>
              <a:rPr lang="en-US" sz="3200" b="1" dirty="0" smtClean="0">
                <a:solidFill>
                  <a:schemeClr val="tx1">
                    <a:lumMod val="95000"/>
                    <a:lumOff val="5000"/>
                  </a:schemeClr>
                </a:solidFill>
                <a:ea typeface="ＭＳ Ｐゴシック" pitchFamily="34" charset="-128"/>
              </a:rPr>
              <a:t> </a:t>
            </a:r>
            <a:r>
              <a:rPr lang="en-US" sz="3200" b="1" dirty="0" err="1" smtClean="0">
                <a:solidFill>
                  <a:schemeClr val="tx1">
                    <a:lumMod val="95000"/>
                    <a:lumOff val="5000"/>
                  </a:schemeClr>
                </a:solidFill>
                <a:ea typeface="ＭＳ Ｐゴシック" pitchFamily="34" charset="-128"/>
              </a:rPr>
              <a:t>Bashkisë</a:t>
            </a:r>
            <a:r>
              <a:rPr lang="en-US" sz="3200" b="1" dirty="0" smtClean="0">
                <a:solidFill>
                  <a:schemeClr val="tx1">
                    <a:lumMod val="95000"/>
                    <a:lumOff val="5000"/>
                  </a:schemeClr>
                </a:solidFill>
                <a:ea typeface="ＭＳ Ｐゴシック" pitchFamily="34" charset="-128"/>
              </a:rPr>
              <a:t> </a:t>
            </a:r>
            <a:r>
              <a:rPr lang="en-US" sz="3200" b="1" dirty="0" err="1" smtClean="0">
                <a:solidFill>
                  <a:schemeClr val="tx1">
                    <a:lumMod val="95000"/>
                    <a:lumOff val="5000"/>
                  </a:schemeClr>
                </a:solidFill>
                <a:ea typeface="ＭＳ Ｐゴシック" pitchFamily="34" charset="-128"/>
              </a:rPr>
              <a:t>Fier</a:t>
            </a:r>
            <a:r>
              <a:rPr lang="en-US" sz="3200" b="1" dirty="0" smtClean="0">
                <a:solidFill>
                  <a:schemeClr val="tx1">
                    <a:lumMod val="95000"/>
                    <a:lumOff val="5000"/>
                  </a:schemeClr>
                </a:solidFill>
                <a:ea typeface="ＭＳ Ｐゴシック" pitchFamily="34" charset="-128"/>
              </a:rPr>
              <a:t> </a:t>
            </a:r>
            <a:r>
              <a:rPr lang="en-US" sz="3200" b="1" dirty="0" err="1" smtClean="0">
                <a:solidFill>
                  <a:schemeClr val="tx1">
                    <a:lumMod val="95000"/>
                    <a:lumOff val="5000"/>
                  </a:schemeClr>
                </a:solidFill>
                <a:ea typeface="ＭＳ Ｐゴシック" pitchFamily="34" charset="-128"/>
              </a:rPr>
              <a:t>për</a:t>
            </a:r>
            <a:r>
              <a:rPr lang="en-US" sz="3200" b="1" dirty="0" smtClean="0">
                <a:solidFill>
                  <a:schemeClr val="tx1">
                    <a:lumMod val="95000"/>
                    <a:lumOff val="5000"/>
                  </a:schemeClr>
                </a:solidFill>
                <a:ea typeface="ＭＳ Ｐゴシック" pitchFamily="34" charset="-128"/>
              </a:rPr>
              <a:t> </a:t>
            </a:r>
            <a:r>
              <a:rPr lang="en-US" sz="3200" b="1" dirty="0" err="1" smtClean="0">
                <a:solidFill>
                  <a:schemeClr val="tx1">
                    <a:lumMod val="95000"/>
                    <a:lumOff val="5000"/>
                  </a:schemeClr>
                </a:solidFill>
                <a:ea typeface="ＭＳ Ｐゴシック" pitchFamily="34" charset="-128"/>
              </a:rPr>
              <a:t>Monitorimin</a:t>
            </a:r>
            <a:r>
              <a:rPr lang="en-US" sz="3200" b="1" dirty="0" smtClean="0">
                <a:solidFill>
                  <a:schemeClr val="tx1">
                    <a:lumMod val="95000"/>
                    <a:lumOff val="5000"/>
                  </a:schemeClr>
                </a:solidFill>
                <a:ea typeface="ＭＳ Ｐゴシック" pitchFamily="34" charset="-128"/>
              </a:rPr>
              <a:t> e </a:t>
            </a:r>
            <a:r>
              <a:rPr lang="en-US" sz="3200" b="1" dirty="0" err="1" smtClean="0">
                <a:solidFill>
                  <a:schemeClr val="tx1">
                    <a:lumMod val="95000"/>
                    <a:lumOff val="5000"/>
                  </a:schemeClr>
                </a:solidFill>
                <a:ea typeface="ＭＳ Ｐゴシック" pitchFamily="34" charset="-128"/>
              </a:rPr>
              <a:t>Planit</a:t>
            </a:r>
            <a:r>
              <a:rPr lang="en-US" sz="3200" b="1" dirty="0" smtClean="0">
                <a:solidFill>
                  <a:schemeClr val="tx1">
                    <a:lumMod val="95000"/>
                    <a:lumOff val="5000"/>
                  </a:schemeClr>
                </a:solidFill>
                <a:ea typeface="ＭＳ Ｐゴシック" pitchFamily="34" charset="-128"/>
              </a:rPr>
              <a:t> </a:t>
            </a:r>
            <a:br>
              <a:rPr lang="en-US" sz="3200" b="1" dirty="0" smtClean="0">
                <a:solidFill>
                  <a:schemeClr val="tx1">
                    <a:lumMod val="95000"/>
                    <a:lumOff val="5000"/>
                  </a:schemeClr>
                </a:solidFill>
                <a:ea typeface="ＭＳ Ｐゴシック" pitchFamily="34" charset="-128"/>
              </a:rPr>
            </a:br>
            <a:endParaRPr lang="en-US" sz="3200" b="1" dirty="0" smtClean="0">
              <a:solidFill>
                <a:schemeClr val="tx1">
                  <a:lumMod val="95000"/>
                  <a:lumOff val="5000"/>
                </a:schemeClr>
              </a:solidFill>
              <a:ea typeface="ＭＳ Ｐゴシック" pitchFamily="34" charset="-128"/>
            </a:endParaRPr>
          </a:p>
        </p:txBody>
      </p:sp>
      <p:sp>
        <p:nvSpPr>
          <p:cNvPr id="4099" name="Content Placeholder 2"/>
          <p:cNvSpPr>
            <a:spLocks noGrp="1"/>
          </p:cNvSpPr>
          <p:nvPr>
            <p:ph idx="1"/>
          </p:nvPr>
        </p:nvSpPr>
        <p:spPr>
          <a:xfrm>
            <a:off x="152400" y="1981200"/>
            <a:ext cx="4648200" cy="2438400"/>
          </a:xfrm>
          <a:solidFill>
            <a:srgbClr val="FFC000"/>
          </a:solidFill>
          <a:ln>
            <a:noFill/>
          </a:ln>
          <a:effectLst/>
          <a:scene3d>
            <a:camera prst="orthographicFront">
              <a:rot lat="0" lon="0" rev="0"/>
            </a:camera>
            <a:lightRig rig="chilly" dir="t">
              <a:rot lat="0" lon="0" rev="18480000"/>
            </a:lightRig>
          </a:scene3d>
          <a:sp3d prstMaterial="clear">
            <a:bevelT h="63500"/>
          </a:sp3d>
        </p:spPr>
        <p:txBody>
          <a:bodyPr/>
          <a:lstStyle/>
          <a:p>
            <a:pPr marL="0" algn="just">
              <a:buNone/>
            </a:pPr>
            <a:r>
              <a:rPr lang="en-US" sz="2400" dirty="0" err="1" smtClean="0"/>
              <a:t>Ndjekja</a:t>
            </a:r>
            <a:r>
              <a:rPr lang="en-US" sz="2400" dirty="0" smtClean="0"/>
              <a:t> e </a:t>
            </a:r>
            <a:r>
              <a:rPr lang="en-US" sz="2400" dirty="0" err="1" smtClean="0"/>
              <a:t>zbatimit</a:t>
            </a:r>
            <a:r>
              <a:rPr lang="en-US" sz="2400" dirty="0" smtClean="0"/>
              <a:t> </a:t>
            </a:r>
            <a:r>
              <a:rPr lang="en-US" sz="2400" dirty="0" err="1" smtClean="0"/>
              <a:t>të</a:t>
            </a:r>
            <a:r>
              <a:rPr lang="en-US" sz="2400" dirty="0" smtClean="0"/>
              <a:t> </a:t>
            </a:r>
            <a:r>
              <a:rPr lang="en-US" sz="2400" dirty="0" err="1" smtClean="0"/>
              <a:t>planit</a:t>
            </a:r>
            <a:r>
              <a:rPr lang="en-US" sz="2400" dirty="0" smtClean="0"/>
              <a:t> </a:t>
            </a:r>
            <a:r>
              <a:rPr lang="en-US" sz="2400" dirty="0" err="1" smtClean="0"/>
              <a:t>një</a:t>
            </a:r>
            <a:r>
              <a:rPr lang="en-US" sz="2400" dirty="0" smtClean="0"/>
              <a:t> </a:t>
            </a:r>
            <a:r>
              <a:rPr lang="en-US" sz="2400" dirty="0" err="1" smtClean="0"/>
              <a:t>proçes</a:t>
            </a:r>
            <a:r>
              <a:rPr lang="en-US" sz="2400" dirty="0" smtClean="0"/>
              <a:t> </a:t>
            </a:r>
            <a:r>
              <a:rPr lang="en-US" sz="2400" dirty="0" err="1" smtClean="0"/>
              <a:t>i</a:t>
            </a:r>
            <a:r>
              <a:rPr lang="en-US" sz="2400" dirty="0" smtClean="0"/>
              <a:t> </a:t>
            </a:r>
            <a:r>
              <a:rPr lang="en-US" sz="2400" dirty="0" err="1" smtClean="0"/>
              <a:t>vazhdueshëm</a:t>
            </a:r>
            <a:r>
              <a:rPr lang="en-US" sz="2400" dirty="0" smtClean="0"/>
              <a:t> me </a:t>
            </a:r>
            <a:r>
              <a:rPr lang="en-US" sz="2400" dirty="0" err="1" smtClean="0"/>
              <a:t>vlerësime</a:t>
            </a:r>
            <a:r>
              <a:rPr lang="en-US" sz="2400" dirty="0" smtClean="0"/>
              <a:t> </a:t>
            </a:r>
            <a:r>
              <a:rPr lang="en-US" sz="2400" dirty="0" err="1" smtClean="0"/>
              <a:t>periodike</a:t>
            </a:r>
            <a:r>
              <a:rPr lang="en-US" sz="2400" dirty="0" smtClean="0"/>
              <a:t> (</a:t>
            </a:r>
            <a:r>
              <a:rPr lang="en-US" sz="2400" dirty="0" err="1" smtClean="0"/>
              <a:t>çdo</a:t>
            </a:r>
            <a:r>
              <a:rPr lang="en-US" sz="2400" dirty="0" smtClean="0"/>
              <a:t> 5 </a:t>
            </a:r>
            <a:r>
              <a:rPr lang="en-US" sz="2400" dirty="0" err="1" smtClean="0"/>
              <a:t>vjet</a:t>
            </a:r>
            <a:r>
              <a:rPr lang="en-US" sz="2400" dirty="0" smtClean="0"/>
              <a:t>) </a:t>
            </a:r>
            <a:r>
              <a:rPr lang="en-US" sz="2400" dirty="0" err="1" smtClean="0"/>
              <a:t>ose</a:t>
            </a:r>
            <a:r>
              <a:rPr lang="en-US" sz="2400" dirty="0" smtClean="0"/>
              <a:t> </a:t>
            </a:r>
            <a:r>
              <a:rPr lang="en-US" sz="2400" dirty="0" err="1" smtClean="0"/>
              <a:t>më</a:t>
            </a:r>
            <a:r>
              <a:rPr lang="en-US" sz="2400" dirty="0" smtClean="0"/>
              <a:t> </a:t>
            </a:r>
            <a:r>
              <a:rPr lang="en-US" sz="2400" dirty="0" err="1" smtClean="0"/>
              <a:t>shpesh</a:t>
            </a:r>
            <a:r>
              <a:rPr lang="en-US" sz="2400" dirty="0" smtClean="0"/>
              <a:t> </a:t>
            </a:r>
            <a:r>
              <a:rPr lang="en-US" sz="2400" dirty="0" err="1" smtClean="0"/>
              <a:t>nëse</a:t>
            </a:r>
            <a:r>
              <a:rPr lang="en-US" sz="2400" dirty="0" smtClean="0"/>
              <a:t> </a:t>
            </a:r>
            <a:r>
              <a:rPr lang="en-US" sz="2400" dirty="0" err="1" smtClean="0"/>
              <a:t>është</a:t>
            </a:r>
            <a:r>
              <a:rPr lang="en-US" sz="2400" dirty="0" smtClean="0"/>
              <a:t> e </a:t>
            </a:r>
            <a:r>
              <a:rPr lang="en-US" sz="2400" dirty="0" err="1" smtClean="0"/>
              <a:t>nevojshme</a:t>
            </a:r>
            <a:r>
              <a:rPr lang="en-US" sz="2400" dirty="0" smtClean="0"/>
              <a:t> </a:t>
            </a:r>
            <a:r>
              <a:rPr lang="en-US" sz="2400" dirty="0" err="1" smtClean="0"/>
              <a:t>për</a:t>
            </a:r>
            <a:r>
              <a:rPr lang="en-US" sz="2400" dirty="0" smtClean="0"/>
              <a:t> </a:t>
            </a:r>
            <a:r>
              <a:rPr lang="en-US" sz="2400" dirty="0" err="1" smtClean="0"/>
              <a:t>vlerësimin</a:t>
            </a:r>
            <a:r>
              <a:rPr lang="en-US" sz="2400" dirty="0" smtClean="0"/>
              <a:t> </a:t>
            </a:r>
            <a:r>
              <a:rPr lang="en-US" sz="2400" dirty="0" err="1" smtClean="0"/>
              <a:t>dhe</a:t>
            </a:r>
            <a:r>
              <a:rPr lang="en-US" sz="2400" dirty="0" smtClean="0"/>
              <a:t> </a:t>
            </a:r>
            <a:r>
              <a:rPr lang="en-US" sz="2400" dirty="0" err="1" smtClean="0"/>
              <a:t>rishikimin</a:t>
            </a:r>
            <a:r>
              <a:rPr lang="en-US" sz="2400" dirty="0" smtClean="0"/>
              <a:t> e </a:t>
            </a:r>
            <a:r>
              <a:rPr lang="en-US" sz="2400" dirty="0" err="1" smtClean="0"/>
              <a:t>objektivave</a:t>
            </a:r>
            <a:r>
              <a:rPr lang="en-US" sz="2400" dirty="0" smtClean="0"/>
              <a:t> </a:t>
            </a:r>
            <a:r>
              <a:rPr lang="en-US" sz="2400" dirty="0" err="1" smtClean="0"/>
              <a:t>dhe</a:t>
            </a:r>
            <a:r>
              <a:rPr lang="en-US" sz="2400" dirty="0" smtClean="0"/>
              <a:t> </a:t>
            </a:r>
            <a:r>
              <a:rPr lang="en-US" sz="2400" dirty="0" err="1" smtClean="0"/>
              <a:t>masave</a:t>
            </a:r>
            <a:r>
              <a:rPr lang="en-US" sz="2400" dirty="0" smtClean="0"/>
              <a:t>. </a:t>
            </a:r>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0"/>
            <a:ext cx="2057400" cy="1244749"/>
          </a:xfrm>
          <a:prstGeom prst="rect">
            <a:avLst/>
          </a:prstGeom>
          <a:noFill/>
          <a:ln w="9525">
            <a:noFill/>
            <a:miter lim="800000"/>
            <a:headEnd/>
            <a:tailEnd/>
          </a:ln>
        </p:spPr>
      </p:pic>
      <p:sp>
        <p:nvSpPr>
          <p:cNvPr id="5" name="Content Placeholder 2"/>
          <p:cNvSpPr txBox="1">
            <a:spLocks/>
          </p:cNvSpPr>
          <p:nvPr/>
        </p:nvSpPr>
        <p:spPr bwMode="auto">
          <a:xfrm>
            <a:off x="4191000" y="1447800"/>
            <a:ext cx="495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1" i="0" u="sng" strike="noStrike" kern="1200" cap="none" spc="0" normalizeH="0" baseline="0" noProof="0" dirty="0" smtClean="0">
                <a:ln>
                  <a:noFill/>
                </a:ln>
                <a:solidFill>
                  <a:schemeClr val="tx1"/>
                </a:solidFill>
                <a:effectLst/>
                <a:uLnTx/>
                <a:uFillTx/>
                <a:latin typeface="+mn-lt"/>
                <a:ea typeface="+mn-ea"/>
                <a:cs typeface="+mn-cs"/>
              </a:rPr>
              <a:t>Si </a:t>
            </a:r>
            <a:r>
              <a:rPr kumimoji="0" lang="en-US" sz="2400" b="1" i="0" u="sng" strike="noStrike" kern="1200" cap="none" spc="0" normalizeH="0" baseline="0" noProof="0" dirty="0" err="1" smtClean="0">
                <a:ln>
                  <a:noFill/>
                </a:ln>
                <a:solidFill>
                  <a:schemeClr val="tx1"/>
                </a:solidFill>
                <a:effectLst/>
                <a:uLnTx/>
                <a:uFillTx/>
                <a:latin typeface="+mn-lt"/>
                <a:ea typeface="+mn-ea"/>
                <a:cs typeface="+mn-cs"/>
              </a:rPr>
              <a:t>kryhet</a:t>
            </a:r>
            <a:r>
              <a:rPr kumimoji="0" lang="en-US" sz="2400" b="1" i="0" u="sng" strike="noStrike" kern="1200" cap="none" spc="0" normalizeH="0" baseline="0" noProof="0" dirty="0" smtClean="0">
                <a:ln>
                  <a:noFill/>
                </a:ln>
                <a:solidFill>
                  <a:schemeClr val="tx1"/>
                </a:solidFill>
                <a:effectLst/>
                <a:uLnTx/>
                <a:uFillTx/>
                <a:latin typeface="+mn-lt"/>
                <a:ea typeface="+mn-ea"/>
                <a:cs typeface="+mn-cs"/>
              </a:rPr>
              <a:t> </a:t>
            </a:r>
            <a:r>
              <a:rPr kumimoji="0" lang="en-US" sz="2400" b="1" i="0" u="sng" strike="noStrike" kern="1200" cap="none" spc="0" normalizeH="0" baseline="0" noProof="0" dirty="0" err="1" smtClean="0">
                <a:ln>
                  <a:noFill/>
                </a:ln>
                <a:solidFill>
                  <a:schemeClr val="tx1"/>
                </a:solidFill>
                <a:effectLst/>
                <a:uLnTx/>
                <a:uFillTx/>
                <a:latin typeface="+mn-lt"/>
                <a:ea typeface="+mn-ea"/>
                <a:cs typeface="+mn-cs"/>
              </a:rPr>
              <a:t>monitorimi</a:t>
            </a:r>
            <a:r>
              <a:rPr kumimoji="0" lang="en-US" sz="2400" b="1" i="0" u="sng" strike="noStrike" kern="1200" cap="none" spc="0" normalizeH="0" baseline="0" noProof="0" dirty="0" smtClean="0">
                <a:ln>
                  <a:noFill/>
                </a:ln>
                <a:solidFill>
                  <a:schemeClr val="tx1"/>
                </a:solidFill>
                <a:effectLst/>
                <a:uLnTx/>
                <a:uFillTx/>
                <a:latin typeface="+mn-lt"/>
                <a:ea typeface="+mn-ea"/>
                <a:cs typeface="+mn-cs"/>
              </a:rPr>
              <a:t>:</a:t>
            </a:r>
          </a:p>
          <a:p>
            <a:pPr marL="0" marR="0" lvl="0" indent="-342900" algn="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lang="en-US" sz="2400" dirty="0" err="1" smtClean="0">
                <a:latin typeface="+mn-lt"/>
                <a:cs typeface="+mn-cs"/>
              </a:rPr>
              <a:t>Rishikimi</a:t>
            </a:r>
            <a:r>
              <a:rPr lang="en-US" sz="2400" dirty="0" smtClean="0">
                <a:latin typeface="+mn-lt"/>
                <a:cs typeface="+mn-cs"/>
              </a:rPr>
              <a:t> </a:t>
            </a:r>
            <a:r>
              <a:rPr lang="en-US" sz="2400" dirty="0" err="1" smtClean="0">
                <a:latin typeface="+mn-lt"/>
                <a:cs typeface="+mn-cs"/>
              </a:rPr>
              <a:t>i</a:t>
            </a:r>
            <a:r>
              <a:rPr lang="en-US" sz="2400" dirty="0" smtClean="0">
                <a:latin typeface="+mn-lt"/>
                <a:cs typeface="+mn-cs"/>
              </a:rPr>
              <a:t> </a:t>
            </a:r>
            <a:r>
              <a:rPr lang="en-US" sz="2400" dirty="0" err="1" smtClean="0">
                <a:latin typeface="+mn-lt"/>
                <a:cs typeface="+mn-cs"/>
              </a:rPr>
              <a:t>situatës</a:t>
            </a:r>
            <a:endParaRPr lang="en-US" sz="2400" dirty="0" smtClean="0">
              <a:latin typeface="+mn-lt"/>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endParaRPr lang="en-US" sz="2400" dirty="0" smtClean="0">
              <a:latin typeface="+mn-lt"/>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Mbledhja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evidencave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lang="en-US" sz="2400" dirty="0" err="1" smtClean="0">
                <a:latin typeface="+mn-lt"/>
                <a:cs typeface="+mn-cs"/>
              </a:rPr>
              <a:t>Analizimi</a:t>
            </a:r>
            <a:r>
              <a:rPr lang="en-US" sz="2400" dirty="0" smtClean="0">
                <a:latin typeface="+mn-lt"/>
                <a:cs typeface="+mn-cs"/>
              </a:rPr>
              <a:t> </a:t>
            </a:r>
            <a:r>
              <a:rPr lang="en-US" sz="2400" dirty="0" err="1" smtClean="0">
                <a:latin typeface="+mn-lt"/>
                <a:cs typeface="+mn-cs"/>
              </a:rPr>
              <a:t>i</a:t>
            </a:r>
            <a:r>
              <a:rPr lang="en-US" sz="2400" dirty="0" smtClean="0">
                <a:latin typeface="+mn-lt"/>
                <a:cs typeface="+mn-cs"/>
              </a:rPr>
              <a:t> </a:t>
            </a:r>
            <a:r>
              <a:rPr lang="en-US" sz="2400" dirty="0" err="1" smtClean="0">
                <a:latin typeface="+mn-lt"/>
                <a:cs typeface="+mn-cs"/>
              </a:rPr>
              <a:t>evidencave</a:t>
            </a:r>
            <a:endParaRPr lang="en-US" sz="2400" dirty="0" smtClean="0">
              <a:latin typeface="+mn-lt"/>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endParaRPr lang="en-US" sz="2400" dirty="0" smtClean="0">
              <a:latin typeface="+mn-lt"/>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Dokumentimi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konkluzioneve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457200" algn="r" defTabSz="914400" rtl="0" eaLnBrk="0" fontAlgn="base" latinLnBrk="0" hangingPunct="0">
              <a:lnSpc>
                <a:spcPct val="100000"/>
              </a:lnSpc>
              <a:spcBef>
                <a:spcPct val="20000"/>
              </a:spcBef>
              <a:spcAft>
                <a:spcPct val="0"/>
              </a:spcAft>
              <a:buClrTx/>
              <a:buSzTx/>
              <a:buFont typeface="Arial" pitchFamily="34" charset="0"/>
              <a:buAutoNum type="arabicPeriod"/>
              <a:tabLst/>
              <a:defRPr/>
            </a:pPr>
            <a:r>
              <a:rPr lang="en-US" sz="2400" dirty="0" err="1" smtClean="0">
                <a:latin typeface="+mn-lt"/>
                <a:cs typeface="+mn-cs"/>
              </a:rPr>
              <a:t>Ndarja</a:t>
            </a:r>
            <a:r>
              <a:rPr lang="en-US" sz="2400" dirty="0" smtClean="0">
                <a:latin typeface="+mn-lt"/>
                <a:cs typeface="+mn-cs"/>
              </a:rPr>
              <a:t> </a:t>
            </a:r>
            <a:r>
              <a:rPr lang="en-US" sz="2400" dirty="0" err="1" smtClean="0">
                <a:latin typeface="+mn-lt"/>
                <a:cs typeface="+mn-cs"/>
              </a:rPr>
              <a:t>dhe</a:t>
            </a:r>
            <a:r>
              <a:rPr lang="en-US" sz="2400" dirty="0" smtClean="0">
                <a:latin typeface="+mn-lt"/>
                <a:cs typeface="+mn-cs"/>
              </a:rPr>
              <a:t> </a:t>
            </a:r>
            <a:r>
              <a:rPr lang="en-US" sz="2400" dirty="0" err="1" smtClean="0">
                <a:latin typeface="+mn-lt"/>
                <a:cs typeface="+mn-cs"/>
              </a:rPr>
              <a:t>diskutimi</a:t>
            </a:r>
            <a:r>
              <a:rPr lang="en-US" sz="2400" dirty="0" smtClean="0">
                <a:latin typeface="+mn-lt"/>
                <a:cs typeface="+mn-cs"/>
              </a:rPr>
              <a:t> </a:t>
            </a:r>
            <a:r>
              <a:rPr lang="en-US" sz="2400" dirty="0" err="1" smtClean="0">
                <a:latin typeface="+mn-lt"/>
                <a:cs typeface="+mn-cs"/>
              </a:rPr>
              <a:t>i</a:t>
            </a:r>
            <a:r>
              <a:rPr lang="en-US" sz="2400" dirty="0" smtClean="0">
                <a:latin typeface="+mn-lt"/>
                <a:cs typeface="+mn-cs"/>
              </a:rPr>
              <a:t> </a:t>
            </a:r>
            <a:r>
              <a:rPr lang="en-US" sz="2400" dirty="0" err="1" smtClean="0">
                <a:latin typeface="+mn-lt"/>
                <a:cs typeface="+mn-cs"/>
              </a:rPr>
              <a:t>konkluzioneve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152400" y="152400"/>
            <a:ext cx="533400" cy="685800"/>
          </a:xfrm>
          <a:prstGeom prst="rect">
            <a:avLst/>
          </a:prstGeom>
          <a:solidFill>
            <a:schemeClr val="accent6">
              <a:lumMod val="75000"/>
            </a:schemeClr>
          </a:solidFill>
          <a:ln>
            <a:noFill/>
          </a:ln>
          <a:effectLst>
            <a:outerShdw blurRad="50800" dist="38100" algn="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chemeClr val="bg1"/>
                </a:solidFill>
              </a:rPr>
              <a:t>1</a:t>
            </a:r>
            <a:endParaRPr lang="en-US" sz="3600" b="1" i="1" dirty="0">
              <a:solidFill>
                <a:schemeClr val="bg1"/>
              </a:solidFill>
            </a:endParaRPr>
          </a:p>
        </p:txBody>
      </p:sp>
      <p:sp>
        <p:nvSpPr>
          <p:cNvPr id="7" name="Slide Number Placeholder 6"/>
          <p:cNvSpPr>
            <a:spLocks noGrp="1"/>
          </p:cNvSpPr>
          <p:nvPr>
            <p:ph type="sldNum" sz="quarter" idx="12"/>
          </p:nvPr>
        </p:nvSpPr>
        <p:spPr/>
        <p:txBody>
          <a:bodyPr/>
          <a:lstStyle/>
          <a:p>
            <a:pPr>
              <a:defRPr/>
            </a:pPr>
            <a:fld id="{C2025A2C-873A-4D71-8946-A475ECB7BC5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0"/>
          <a:ext cx="9143997" cy="6858000"/>
        </p:xfrm>
        <a:graphic>
          <a:graphicData uri="http://schemas.openxmlformats.org/drawingml/2006/table">
            <a:tbl>
              <a:tblPr/>
              <a:tblGrid>
                <a:gridCol w="175248"/>
                <a:gridCol w="739152"/>
                <a:gridCol w="304800"/>
                <a:gridCol w="359970"/>
                <a:gridCol w="241452"/>
                <a:gridCol w="179142"/>
                <a:gridCol w="295972"/>
                <a:gridCol w="147985"/>
                <a:gridCol w="297919"/>
                <a:gridCol w="342705"/>
                <a:gridCol w="344653"/>
                <a:gridCol w="225874"/>
                <a:gridCol w="225874"/>
                <a:gridCol w="186930"/>
                <a:gridCol w="241452"/>
                <a:gridCol w="225874"/>
                <a:gridCol w="241452"/>
                <a:gridCol w="288184"/>
                <a:gridCol w="288184"/>
                <a:gridCol w="264817"/>
                <a:gridCol w="249240"/>
                <a:gridCol w="280395"/>
                <a:gridCol w="280395"/>
                <a:gridCol w="288184"/>
                <a:gridCol w="288184"/>
                <a:gridCol w="288184"/>
                <a:gridCol w="218085"/>
                <a:gridCol w="225874"/>
                <a:gridCol w="227821"/>
                <a:gridCol w="225874"/>
                <a:gridCol w="225874"/>
                <a:gridCol w="227821"/>
                <a:gridCol w="249240"/>
                <a:gridCol w="251187"/>
              </a:tblGrid>
              <a:tr h="559892">
                <a:tc rowSpan="2" gridSpan="3">
                  <a:txBody>
                    <a:bodyPr/>
                    <a:lstStyle/>
                    <a:p>
                      <a:pPr algn="ctr" fontAlgn="ctr"/>
                      <a:r>
                        <a:rPr lang="en-US" sz="1400" b="1" i="0" u="none" strike="noStrike" dirty="0">
                          <a:solidFill>
                            <a:srgbClr val="000000"/>
                          </a:solidFill>
                          <a:latin typeface="Calibri"/>
                        </a:rPr>
                        <a:t>MATRICA E </a:t>
                      </a:r>
                      <a:r>
                        <a:rPr lang="en-US" sz="1400" b="1" i="0" u="none" strike="noStrike" dirty="0" smtClean="0">
                          <a:solidFill>
                            <a:srgbClr val="000000"/>
                          </a:solidFill>
                          <a:latin typeface="Calibri"/>
                        </a:rPr>
                        <a:t>PËRMBLEDHUR E VLERËSIMIT TË OBJEKTIVAVE</a:t>
                      </a:r>
                    </a:p>
                    <a:p>
                      <a:pPr algn="ctr" fontAlgn="ctr"/>
                      <a:r>
                        <a:rPr lang="en-US" sz="1400" b="1" i="0" u="none" strike="noStrike" dirty="0" smtClean="0">
                          <a:solidFill>
                            <a:srgbClr val="000000"/>
                          </a:solidFill>
                          <a:latin typeface="Calibri"/>
                        </a:rPr>
                        <a:t>BASHKIA FIER</a:t>
                      </a:r>
                      <a:endParaRPr lang="en-US" sz="1400" b="1" i="0" u="none" strike="noStrike" dirty="0">
                        <a:solidFill>
                          <a:srgbClr val="000000"/>
                        </a:solidFill>
                        <a:latin typeface="Calibri"/>
                      </a:endParaRPr>
                    </a:p>
                  </a:txBody>
                  <a:tcPr marL="4053" marR="4053" marT="40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rowSpan="2" hMerge="1">
                  <a:txBody>
                    <a:bodyPr/>
                    <a:lstStyle/>
                    <a:p>
                      <a:endParaRPr lang="en-US"/>
                    </a:p>
                  </a:txBody>
                  <a:tcPr/>
                </a:tc>
                <a:tc rowSpan="2" hMerge="1">
                  <a:txBody>
                    <a:bodyPr/>
                    <a:lstStyle/>
                    <a:p>
                      <a:endParaRPr lang="en-US"/>
                    </a:p>
                  </a:txBody>
                  <a:tcPr/>
                </a:tc>
                <a:tc gridSpan="5">
                  <a:txBody>
                    <a:bodyPr/>
                    <a:lstStyle/>
                    <a:p>
                      <a:pPr algn="ctr" fontAlgn="t"/>
                      <a:r>
                        <a:rPr lang="en-US" sz="1400" b="1" i="0" u="none" strike="noStrike" dirty="0" err="1">
                          <a:solidFill>
                            <a:srgbClr val="000000"/>
                          </a:solidFill>
                          <a:latin typeface="Calibri"/>
                        </a:rPr>
                        <a:t>Performanca</a:t>
                      </a:r>
                      <a:endParaRPr lang="en-US" sz="1400" b="1" i="0" u="none" strike="noStrike" dirty="0">
                        <a:solidFill>
                          <a:srgbClr val="000000"/>
                        </a:solidFill>
                        <a:latin typeface="Calibri"/>
                      </a:endParaRPr>
                    </a:p>
                  </a:txBody>
                  <a:tcPr marL="4053" marR="4053" marT="40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dirty="0" err="1">
                          <a:solidFill>
                            <a:srgbClr val="000000"/>
                          </a:solidFill>
                          <a:latin typeface="Calibri"/>
                        </a:rPr>
                        <a:t>Reduktimi</a:t>
                      </a:r>
                      <a:r>
                        <a:rPr lang="en-US" sz="1200" b="1" i="0" u="none" strike="noStrike" dirty="0">
                          <a:solidFill>
                            <a:srgbClr val="000000"/>
                          </a:solidFill>
                          <a:latin typeface="Calibri"/>
                        </a:rPr>
                        <a:t> </a:t>
                      </a:r>
                      <a:r>
                        <a:rPr lang="en-US" sz="1200" b="1" i="0" u="none" strike="noStrike" dirty="0" err="1">
                          <a:solidFill>
                            <a:srgbClr val="000000"/>
                          </a:solidFill>
                          <a:latin typeface="Calibri"/>
                        </a:rPr>
                        <a:t>dhe</a:t>
                      </a:r>
                      <a:r>
                        <a:rPr lang="en-US" sz="1200" b="1" i="0" u="none" strike="noStrike" dirty="0">
                          <a:solidFill>
                            <a:srgbClr val="000000"/>
                          </a:solidFill>
                          <a:latin typeface="Calibri"/>
                        </a:rPr>
                        <a:t> </a:t>
                      </a:r>
                      <a:r>
                        <a:rPr lang="en-US" sz="1200" b="1" i="0" u="none" strike="noStrike" dirty="0" err="1">
                          <a:solidFill>
                            <a:srgbClr val="000000"/>
                          </a:solidFill>
                          <a:latin typeface="Calibri"/>
                        </a:rPr>
                        <a:t>rikuperimi</a:t>
                      </a:r>
                      <a:r>
                        <a:rPr lang="en-US" sz="1200" b="1" i="0" u="none" strike="noStrike" dirty="0">
                          <a:solidFill>
                            <a:srgbClr val="000000"/>
                          </a:solidFill>
                          <a:latin typeface="Calibri"/>
                        </a:rPr>
                        <a:t> </a:t>
                      </a:r>
                      <a:r>
                        <a:rPr lang="en-US" sz="1200" b="1" i="0" u="none" strike="noStrike" dirty="0" err="1">
                          <a:solidFill>
                            <a:srgbClr val="000000"/>
                          </a:solidFill>
                          <a:latin typeface="Calibri"/>
                        </a:rPr>
                        <a:t>i</a:t>
                      </a:r>
                      <a:r>
                        <a:rPr lang="en-US" sz="1200" b="1" i="0" u="none" strike="noStrike" dirty="0">
                          <a:solidFill>
                            <a:srgbClr val="000000"/>
                          </a:solidFill>
                          <a:latin typeface="Calibri"/>
                        </a:rPr>
                        <a:t> </a:t>
                      </a:r>
                      <a:r>
                        <a:rPr lang="en-US" sz="1200" b="1" i="0" u="none" strike="noStrike" dirty="0" err="1">
                          <a:solidFill>
                            <a:srgbClr val="000000"/>
                          </a:solidFill>
                          <a:latin typeface="Calibri"/>
                        </a:rPr>
                        <a:t>mbetjeve</a:t>
                      </a:r>
                      <a:r>
                        <a:rPr lang="en-US" sz="1200" b="1" i="0" u="none" strike="noStrike" dirty="0">
                          <a:solidFill>
                            <a:srgbClr val="000000"/>
                          </a:solidFill>
                          <a:latin typeface="Calibri"/>
                        </a:rPr>
                        <a:t> </a:t>
                      </a:r>
                    </a:p>
                  </a:txBody>
                  <a:tcPr marL="4053" marR="4053" marT="4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gridSpan="6">
                  <a:txBody>
                    <a:bodyPr/>
                    <a:lstStyle/>
                    <a:p>
                      <a:pPr algn="ctr" fontAlgn="t"/>
                      <a:r>
                        <a:rPr lang="en-US" sz="1600" b="1" i="0" u="none" strike="noStrike" dirty="0" err="1">
                          <a:solidFill>
                            <a:srgbClr val="000000"/>
                          </a:solidFill>
                          <a:latin typeface="Calibri"/>
                        </a:rPr>
                        <a:t>Financiare</a:t>
                      </a:r>
                      <a:endParaRPr lang="en-US" sz="1600" b="1" i="0" u="none" strike="noStrike" dirty="0">
                        <a:solidFill>
                          <a:srgbClr val="000000"/>
                        </a:solidFill>
                        <a:latin typeface="Calibri"/>
                      </a:endParaRPr>
                    </a:p>
                  </a:txBody>
                  <a:tcPr marL="4053" marR="4053" marT="4053"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t"/>
                      <a:r>
                        <a:rPr lang="en-US" sz="1600" b="1" i="0" u="none" strike="noStrike" dirty="0" err="1">
                          <a:solidFill>
                            <a:srgbClr val="000000"/>
                          </a:solidFill>
                          <a:latin typeface="Calibri"/>
                        </a:rPr>
                        <a:t>Impakti</a:t>
                      </a:r>
                      <a:endParaRPr lang="en-US" sz="1600" b="1" i="0" u="none" strike="noStrike" dirty="0">
                        <a:solidFill>
                          <a:srgbClr val="000000"/>
                        </a:solidFill>
                        <a:latin typeface="Calibri"/>
                      </a:endParaRPr>
                    </a:p>
                  </a:txBody>
                  <a:tcPr marL="4053" marR="4053" marT="40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gridSpan="4">
                  <a:txBody>
                    <a:bodyPr/>
                    <a:lstStyle/>
                    <a:p>
                      <a:pPr algn="ctr" fontAlgn="t"/>
                      <a:r>
                        <a:rPr lang="en-US" sz="1400" b="1" i="0" u="none" strike="noStrike" dirty="0" err="1">
                          <a:solidFill>
                            <a:srgbClr val="000000"/>
                          </a:solidFill>
                          <a:latin typeface="Calibri"/>
                        </a:rPr>
                        <a:t>Institucionale</a:t>
                      </a:r>
                      <a:endParaRPr lang="en-US" sz="1400" b="1" i="0" u="none" strike="noStrike" dirty="0">
                        <a:solidFill>
                          <a:srgbClr val="000000"/>
                        </a:solidFill>
                        <a:latin typeface="Calibri"/>
                      </a:endParaRPr>
                    </a:p>
                  </a:txBody>
                  <a:tcPr marL="4053" marR="4053" marT="405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t"/>
                      <a:r>
                        <a:rPr lang="en-US" sz="1100" b="1" i="0" u="none" strike="noStrike" dirty="0" err="1">
                          <a:solidFill>
                            <a:srgbClr val="000000"/>
                          </a:solidFill>
                          <a:latin typeface="Calibri"/>
                        </a:rPr>
                        <a:t>Përfshirjen</a:t>
                      </a:r>
                      <a:r>
                        <a:rPr lang="en-US" sz="1100" b="1" i="0" u="none" strike="noStrike" dirty="0">
                          <a:solidFill>
                            <a:srgbClr val="000000"/>
                          </a:solidFill>
                          <a:latin typeface="Calibri"/>
                        </a:rPr>
                        <a:t> e </a:t>
                      </a:r>
                      <a:r>
                        <a:rPr lang="en-US" sz="1100" b="1" i="0" u="none" strike="noStrike" dirty="0" err="1">
                          <a:solidFill>
                            <a:srgbClr val="000000"/>
                          </a:solidFill>
                          <a:latin typeface="Calibri"/>
                        </a:rPr>
                        <a:t>Aktorëve</a:t>
                      </a:r>
                      <a:endParaRPr lang="en-US" sz="1100" b="1" i="0" u="none" strike="noStrike" dirty="0">
                        <a:solidFill>
                          <a:srgbClr val="000000"/>
                        </a:solidFill>
                        <a:latin typeface="Calibri"/>
                      </a:endParaRPr>
                    </a:p>
                  </a:txBody>
                  <a:tcPr marL="4053" marR="4053" marT="40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3">
                  <a:txBody>
                    <a:bodyPr/>
                    <a:lstStyle/>
                    <a:p>
                      <a:pPr algn="ctr" fontAlgn="t"/>
                      <a:r>
                        <a:rPr lang="en-US" sz="1200" b="1" i="0" u="none" strike="noStrike" dirty="0" err="1">
                          <a:solidFill>
                            <a:srgbClr val="000000"/>
                          </a:solidFill>
                          <a:latin typeface="Calibri"/>
                        </a:rPr>
                        <a:t>Opinionet</a:t>
                      </a:r>
                      <a:endParaRPr lang="en-US" sz="1200" b="1" i="0" u="none" strike="noStrike" dirty="0">
                        <a:solidFill>
                          <a:srgbClr val="000000"/>
                        </a:solidFill>
                        <a:latin typeface="Calibri"/>
                      </a:endParaRPr>
                    </a:p>
                  </a:txBody>
                  <a:tcPr marL="4053" marR="4053" marT="40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gridSpan="5">
                  <a:txBody>
                    <a:bodyPr/>
                    <a:lstStyle/>
                    <a:p>
                      <a:pPr algn="ctr" fontAlgn="t"/>
                      <a:r>
                        <a:rPr lang="en-US" sz="1400" b="1" i="0" u="none" strike="noStrike" dirty="0" err="1">
                          <a:solidFill>
                            <a:srgbClr val="000000"/>
                          </a:solidFill>
                          <a:latin typeface="Calibri"/>
                        </a:rPr>
                        <a:t>Elementët</a:t>
                      </a:r>
                      <a:r>
                        <a:rPr lang="en-US" sz="1400" b="1" i="0" u="none" strike="noStrike" dirty="0">
                          <a:solidFill>
                            <a:srgbClr val="000000"/>
                          </a:solidFill>
                          <a:latin typeface="Calibri"/>
                        </a:rPr>
                        <a:t> </a:t>
                      </a:r>
                      <a:r>
                        <a:rPr lang="en-US" sz="1400" b="1" i="0" u="none" strike="noStrike" dirty="0" err="1">
                          <a:solidFill>
                            <a:srgbClr val="000000"/>
                          </a:solidFill>
                          <a:latin typeface="Calibri"/>
                        </a:rPr>
                        <a:t>Cilësorë</a:t>
                      </a:r>
                      <a:endParaRPr lang="en-US" sz="1400" b="1" i="0" u="none" strike="noStrike" dirty="0">
                        <a:solidFill>
                          <a:srgbClr val="000000"/>
                        </a:solidFill>
                        <a:latin typeface="Calibri"/>
                      </a:endParaRPr>
                    </a:p>
                  </a:txBody>
                  <a:tcPr marL="4053" marR="4053" marT="405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774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fontAlgn="t"/>
                      <a:r>
                        <a:rPr lang="en-US" sz="900" b="1" i="0" u="none" strike="noStrike" dirty="0" err="1">
                          <a:solidFill>
                            <a:srgbClr val="000000"/>
                          </a:solidFill>
                          <a:latin typeface="Calibri"/>
                        </a:rPr>
                        <a:t>Performanca</a:t>
                      </a:r>
                      <a:r>
                        <a:rPr lang="en-US" sz="900" b="1" i="0" u="none" strike="noStrike" dirty="0">
                          <a:solidFill>
                            <a:srgbClr val="000000"/>
                          </a:solidFill>
                          <a:latin typeface="Calibri"/>
                        </a:rPr>
                        <a:t> e </a:t>
                      </a:r>
                      <a:r>
                        <a:rPr lang="en-US" sz="900" b="1" i="0" u="none" strike="noStrike" dirty="0" err="1">
                          <a:solidFill>
                            <a:srgbClr val="000000"/>
                          </a:solidFill>
                          <a:latin typeface="Calibri"/>
                        </a:rPr>
                        <a:t>shërbimit</a:t>
                      </a:r>
                      <a:endParaRPr lang="en-US" sz="900" b="1" i="0" u="none" strike="noStrike" dirty="0">
                        <a:solidFill>
                          <a:srgbClr val="000000"/>
                        </a:solidFill>
                        <a:latin typeface="Calibri"/>
                      </a:endParaRP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t"/>
                      <a:r>
                        <a:rPr lang="en-US" sz="900" b="1" i="0" u="none" strike="noStrike">
                          <a:solidFill>
                            <a:srgbClr val="000000"/>
                          </a:solidFill>
                          <a:latin typeface="Calibri"/>
                        </a:rPr>
                        <a:t>Efiçenca e shërbimeve</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900" b="1" i="0" u="none" strike="noStrike">
                          <a:solidFill>
                            <a:srgbClr val="000000"/>
                          </a:solidFill>
                          <a:latin typeface="Calibri"/>
                        </a:rPr>
                        <a:t>Ndarja e mbetjeve (sistemi 3-kosha)</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Riciklimi &amp;ripërdorimi</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 Trajtuara me përfitim energjitik</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900" b="1" i="0" u="none" strike="noStrike">
                          <a:solidFill>
                            <a:srgbClr val="000000"/>
                          </a:solidFill>
                          <a:latin typeface="Calibri"/>
                        </a:rPr>
                        <a:t>Stabiliteti Financiar </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t"/>
                      <a:r>
                        <a:rPr lang="en-US" sz="900" b="1" i="0" u="none" strike="noStrike">
                          <a:solidFill>
                            <a:srgbClr val="000000"/>
                          </a:solidFill>
                          <a:latin typeface="Calibri"/>
                        </a:rPr>
                        <a:t>Mbulimi i kostos</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r>
                        <a:rPr lang="en-US" sz="900" b="1" i="0" u="none" strike="noStrike">
                          <a:solidFill>
                            <a:srgbClr val="000000"/>
                          </a:solidFill>
                          <a:latin typeface="Calibri"/>
                        </a:rPr>
                        <a:t>Shëndeti në punë</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Rreziku në shëndet publik</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Impakti në mjedis</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Rregulloret</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Informcioni</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Zbatimi I rregullave/ Kontrolli I ndotjes</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Lejet</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Komuniteti, OJF</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Projektet</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Qytetarët</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Biznesi</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latin typeface="Calibri"/>
                        </a:rPr>
                        <a:t>Punëtorët</a:t>
                      </a:r>
                    </a:p>
                  </a:txBody>
                  <a:tcPr marL="4053" marR="4053" marT="405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1" i="0" u="none" strike="noStrike">
                          <a:solidFill>
                            <a:srgbClr val="000000"/>
                          </a:solidFill>
                          <a:latin typeface="Calibri"/>
                        </a:rPr>
                        <a:t>(++) Efekt/ Ndryshim  i madh pozitiv/ rëndësishëm; </a:t>
                      </a:r>
                    </a:p>
                  </a:txBody>
                  <a:tcPr marL="4053" marR="4053" marT="405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1" i="0" u="none" strike="noStrike">
                          <a:solidFill>
                            <a:srgbClr val="000000"/>
                          </a:solidFill>
                          <a:latin typeface="Calibri"/>
                        </a:rPr>
                        <a:t>(+)  Efekt/ ndryshim pozitiv/ dobishëm/ i dëshiruar i dobët/ anësor;</a:t>
                      </a:r>
                    </a:p>
                  </a:txBody>
                  <a:tcPr marL="4053" marR="4053" marT="405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1" i="0" u="none" strike="noStrike">
                          <a:solidFill>
                            <a:srgbClr val="000000"/>
                          </a:solidFill>
                          <a:latin typeface="Calibri"/>
                        </a:rPr>
                        <a:t>(-)    Efekt/ ndryshim i dobët/ anësor negativ</a:t>
                      </a:r>
                    </a:p>
                  </a:txBody>
                  <a:tcPr marL="4053" marR="4053" marT="405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1" i="0" u="none" strike="noStrike">
                          <a:solidFill>
                            <a:srgbClr val="000000"/>
                          </a:solidFill>
                          <a:latin typeface="Calibri"/>
                        </a:rPr>
                        <a:t>(--)  Efekt/ ndryshim shumë negativ;</a:t>
                      </a:r>
                    </a:p>
                  </a:txBody>
                  <a:tcPr marL="4053" marR="4053" marT="405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900" b="1" i="0" u="none" strike="noStrike">
                          <a:solidFill>
                            <a:srgbClr val="000000"/>
                          </a:solidFill>
                          <a:latin typeface="Calibri"/>
                        </a:rPr>
                        <a:t>(  )  Qelizë bosh: nuk ka ndryshim/ efekt apo nuk ka lidhje me objektivin;</a:t>
                      </a:r>
                    </a:p>
                  </a:txBody>
                  <a:tcPr marL="4053" marR="4053" marT="4053"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2633">
                <a:tc>
                  <a:txBody>
                    <a:bodyPr/>
                    <a:lstStyle/>
                    <a:p>
                      <a:pPr algn="ctr" fontAlgn="b"/>
                      <a:r>
                        <a:rPr lang="en-US" sz="1200" b="1" i="0" u="none" strike="noStrike">
                          <a:solidFill>
                            <a:srgbClr val="000000"/>
                          </a:solidFill>
                          <a:latin typeface="Calibri"/>
                        </a:rPr>
                        <a:t>NR</a:t>
                      </a:r>
                    </a:p>
                  </a:txBody>
                  <a:tcPr marL="4053" marR="4053" marT="4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1100" b="1" i="0" u="none" strike="noStrike" dirty="0">
                          <a:solidFill>
                            <a:srgbClr val="000000"/>
                          </a:solidFill>
                          <a:latin typeface="Calibri"/>
                        </a:rPr>
                        <a:t>OBJEKTIVAT</a:t>
                      </a:r>
                    </a:p>
                  </a:txBody>
                  <a:tcPr marL="4053" marR="4053" marT="4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1" i="0" u="none" strike="noStrike" dirty="0" err="1">
                          <a:solidFill>
                            <a:srgbClr val="000000"/>
                          </a:solidFill>
                          <a:latin typeface="Calibri"/>
                        </a:rPr>
                        <a:t>Treguesit</a:t>
                      </a:r>
                      <a:r>
                        <a:rPr lang="en-US" sz="1400" b="1" i="0" u="none" strike="noStrike" dirty="0">
                          <a:solidFill>
                            <a:srgbClr val="000000"/>
                          </a:solidFill>
                          <a:latin typeface="Calibri"/>
                        </a:rPr>
                        <a:t> </a:t>
                      </a:r>
                      <a:r>
                        <a:rPr lang="en-US" sz="1400" b="1" i="0" u="none" strike="noStrike" dirty="0" err="1">
                          <a:solidFill>
                            <a:srgbClr val="000000"/>
                          </a:solidFill>
                          <a:latin typeface="Calibri"/>
                        </a:rPr>
                        <a:t>sasiorë</a:t>
                      </a:r>
                      <a:r>
                        <a:rPr lang="en-US" sz="1400" b="1" i="0" u="none" strike="noStrike" dirty="0">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 Norma e </a:t>
                      </a:r>
                      <a:r>
                        <a:rPr lang="en-US" sz="900" b="0" i="0" u="none" strike="noStrike" dirty="0" err="1">
                          <a:solidFill>
                            <a:srgbClr val="000000"/>
                          </a:solidFill>
                          <a:latin typeface="Calibri"/>
                        </a:rPr>
                        <a:t>mbulimit</a:t>
                      </a:r>
                      <a:r>
                        <a:rPr lang="en-US" sz="900" b="0" i="0" u="none" strike="noStrike" dirty="0">
                          <a:solidFill>
                            <a:srgbClr val="000000"/>
                          </a:solidFill>
                          <a:latin typeface="Calibri"/>
                        </a:rPr>
                        <a:t> me </a:t>
                      </a:r>
                      <a:r>
                        <a:rPr lang="en-US" sz="900" b="0" i="0" u="none" strike="noStrike" dirty="0" err="1">
                          <a:solidFill>
                            <a:srgbClr val="000000"/>
                          </a:solidFill>
                          <a:latin typeface="Calibri"/>
                        </a:rPr>
                        <a:t>shërbim</a:t>
                      </a:r>
                      <a:r>
                        <a:rPr lang="en-US" sz="900" b="0" i="0" u="none" strike="noStrike" dirty="0">
                          <a:solidFill>
                            <a:srgbClr val="000000"/>
                          </a:solidFill>
                          <a:latin typeface="Calibri"/>
                        </a:rPr>
                        <a:t>:    Nr. </a:t>
                      </a:r>
                      <a:r>
                        <a:rPr lang="en-US" sz="900" b="0" i="0" u="none" strike="noStrike" dirty="0" err="1">
                          <a:solidFill>
                            <a:srgbClr val="000000"/>
                          </a:solidFill>
                          <a:latin typeface="Calibri"/>
                        </a:rPr>
                        <a:t>Pikave</a:t>
                      </a:r>
                      <a:r>
                        <a:rPr lang="en-US" sz="900" b="0" i="0" u="none" strike="noStrike" dirty="0">
                          <a:solidFill>
                            <a:srgbClr val="000000"/>
                          </a:solidFill>
                          <a:latin typeface="Calibri"/>
                        </a:rPr>
                        <a:t> </a:t>
                      </a:r>
                      <a:r>
                        <a:rPr lang="en-US" sz="900" b="0" i="0" u="none" strike="noStrike" dirty="0" err="1">
                          <a:solidFill>
                            <a:srgbClr val="000000"/>
                          </a:solidFill>
                          <a:latin typeface="Calibri"/>
                        </a:rPr>
                        <a:t>të</a:t>
                      </a:r>
                      <a:r>
                        <a:rPr lang="en-US" sz="900" b="0" i="0" u="none" strike="noStrike" dirty="0">
                          <a:solidFill>
                            <a:srgbClr val="000000"/>
                          </a:solidFill>
                          <a:latin typeface="Calibri"/>
                        </a:rPr>
                        <a:t> </a:t>
                      </a:r>
                      <a:r>
                        <a:rPr lang="en-US" sz="900" b="0" i="0" u="none" strike="noStrike" dirty="0" err="1">
                          <a:solidFill>
                            <a:srgbClr val="000000"/>
                          </a:solidFill>
                          <a:latin typeface="Calibri"/>
                        </a:rPr>
                        <a:t>standartizuara</a:t>
                      </a:r>
                      <a:r>
                        <a:rPr lang="en-US" sz="900" b="0" i="0" u="none" strike="noStrike" dirty="0">
                          <a:solidFill>
                            <a:srgbClr val="000000"/>
                          </a:solidFill>
                          <a:latin typeface="Calibri"/>
                        </a:rPr>
                        <a:t>/ </a:t>
                      </a:r>
                      <a:r>
                        <a:rPr lang="en-US" sz="900" b="0" i="0" u="none" strike="noStrike" dirty="0" err="1">
                          <a:solidFill>
                            <a:srgbClr val="000000"/>
                          </a:solidFill>
                          <a:latin typeface="Calibri"/>
                        </a:rPr>
                        <a:t>kontenierëve</a:t>
                      </a:r>
                      <a:r>
                        <a:rPr lang="en-US" sz="900" b="0" i="0" u="none" strike="noStrike" dirty="0">
                          <a:solidFill>
                            <a:srgbClr val="000000"/>
                          </a:solidFill>
                          <a:latin typeface="Calibri"/>
                        </a:rPr>
                        <a:t>;</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Sasia (kg) mbetje speciale  (nga familjet)mbledhur e diferencuar)</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Sipërfaqe e pastruar për banorë/ ditë</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Ore pune (punonjësve) për ton mbetje dhe m2  / orë pune (mjetet)  për ton mbetje dhe m2 rrugë;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nl-NL" sz="900" b="0" i="0" u="none" strike="noStrike">
                          <a:solidFill>
                            <a:srgbClr val="000000"/>
                          </a:solidFill>
                          <a:latin typeface="Calibri"/>
                        </a:rPr>
                        <a:t>Kosto njësi Leke (EURO) për ton/m2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e materialeve të riciklueshme dhe              % materialeve organike të veçuara</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e mbetjeve të riciklueara/ ripërdorura</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e mbetjeve të trajtuara për përfitim energjie</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Buxheti kundrejt nevojave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dirty="0" err="1">
                          <a:solidFill>
                            <a:srgbClr val="000000"/>
                          </a:solidFill>
                          <a:latin typeface="Calibri"/>
                        </a:rPr>
                        <a:t>Buxheti</a:t>
                      </a:r>
                      <a:r>
                        <a:rPr lang="en-US" sz="900" b="0" i="0" u="none" strike="noStrike" dirty="0">
                          <a:solidFill>
                            <a:srgbClr val="000000"/>
                          </a:solidFill>
                          <a:latin typeface="Calibri"/>
                        </a:rPr>
                        <a:t> (LEK) </a:t>
                      </a:r>
                      <a:r>
                        <a:rPr lang="en-US" sz="900" b="0" i="0" u="none" strike="noStrike" dirty="0" err="1">
                          <a:solidFill>
                            <a:srgbClr val="000000"/>
                          </a:solidFill>
                          <a:latin typeface="Calibri"/>
                        </a:rPr>
                        <a:t>për</a:t>
                      </a:r>
                      <a:r>
                        <a:rPr lang="en-US" sz="900" b="0" i="0" u="none" strike="noStrike" dirty="0">
                          <a:solidFill>
                            <a:srgbClr val="000000"/>
                          </a:solidFill>
                          <a:latin typeface="Calibri"/>
                        </a:rPr>
                        <a:t> </a:t>
                      </a:r>
                      <a:r>
                        <a:rPr lang="en-US" sz="900" b="0" i="0" u="none" strike="noStrike" dirty="0" err="1">
                          <a:solidFill>
                            <a:srgbClr val="000000"/>
                          </a:solidFill>
                          <a:latin typeface="Calibri"/>
                        </a:rPr>
                        <a:t>banor</a:t>
                      </a:r>
                      <a:r>
                        <a:rPr lang="en-US" sz="900" b="0" i="0" u="none" strike="noStrike" dirty="0">
                          <a:solidFill>
                            <a:srgbClr val="000000"/>
                          </a:solidFill>
                          <a:latin typeface="Calibri"/>
                        </a:rPr>
                        <a:t> </a:t>
                      </a:r>
                      <a:r>
                        <a:rPr lang="en-US" sz="900" b="0" i="0" u="none" strike="noStrike" dirty="0" err="1">
                          <a:solidFill>
                            <a:srgbClr val="000000"/>
                          </a:solidFill>
                          <a:latin typeface="Calibri"/>
                        </a:rPr>
                        <a:t>ose</a:t>
                      </a:r>
                      <a:r>
                        <a:rPr lang="en-US" sz="900" b="0" i="0" u="none" strike="noStrike" dirty="0">
                          <a:solidFill>
                            <a:srgbClr val="000000"/>
                          </a:solidFill>
                          <a:latin typeface="Calibri"/>
                        </a:rPr>
                        <a:t> </a:t>
                      </a:r>
                      <a:r>
                        <a:rPr lang="en-US" sz="900" b="0" i="0" u="none" strike="noStrike" dirty="0" err="1">
                          <a:solidFill>
                            <a:srgbClr val="000000"/>
                          </a:solidFill>
                          <a:latin typeface="Calibri"/>
                        </a:rPr>
                        <a:t>për</a:t>
                      </a:r>
                      <a:r>
                        <a:rPr lang="en-US" sz="900" b="0" i="0" u="none" strike="noStrike" dirty="0">
                          <a:solidFill>
                            <a:srgbClr val="000000"/>
                          </a:solidFill>
                          <a:latin typeface="Calibri"/>
                        </a:rPr>
                        <a:t> </a:t>
                      </a:r>
                      <a:r>
                        <a:rPr lang="en-US" sz="900" b="0" i="0" u="none" strike="noStrike" dirty="0" err="1">
                          <a:solidFill>
                            <a:srgbClr val="000000"/>
                          </a:solidFill>
                          <a:latin typeface="Calibri"/>
                        </a:rPr>
                        <a:t>sasi</a:t>
                      </a:r>
                      <a:r>
                        <a:rPr lang="en-US" sz="900" b="0" i="0" u="none" strike="noStrike" dirty="0">
                          <a:solidFill>
                            <a:srgbClr val="000000"/>
                          </a:solidFill>
                          <a:latin typeface="Calibri"/>
                        </a:rPr>
                        <a:t> (ton) </a:t>
                      </a:r>
                      <a:r>
                        <a:rPr lang="en-US" sz="900" b="0" i="0" u="none" strike="noStrike" dirty="0" err="1">
                          <a:solidFill>
                            <a:srgbClr val="000000"/>
                          </a:solidFill>
                          <a:latin typeface="Calibri"/>
                        </a:rPr>
                        <a:t>mbetje</a:t>
                      </a:r>
                      <a:r>
                        <a:rPr lang="en-US" sz="900" b="0" i="0" u="none" strike="noStrike" dirty="0">
                          <a:solidFill>
                            <a:srgbClr val="000000"/>
                          </a:solidFill>
                          <a:latin typeface="Calibri"/>
                        </a:rPr>
                        <a:t> </a:t>
                      </a:r>
                      <a:r>
                        <a:rPr lang="en-US" sz="900" b="0" i="0" u="none" strike="noStrike" dirty="0" err="1" smtClean="0">
                          <a:solidFill>
                            <a:srgbClr val="000000"/>
                          </a:solidFill>
                          <a:latin typeface="Calibri"/>
                        </a:rPr>
                        <a:t>të</a:t>
                      </a:r>
                      <a:r>
                        <a:rPr lang="en-US" sz="900" b="0" i="0" u="none" strike="noStrike" dirty="0" smtClean="0">
                          <a:solidFill>
                            <a:srgbClr val="000000"/>
                          </a:solidFill>
                          <a:latin typeface="Calibri"/>
                        </a:rPr>
                        <a:t> </a:t>
                      </a:r>
                      <a:r>
                        <a:rPr lang="en-US" sz="900" b="0" i="0" u="none" strike="noStrike" dirty="0" err="1">
                          <a:solidFill>
                            <a:srgbClr val="000000"/>
                          </a:solidFill>
                          <a:latin typeface="Calibri"/>
                        </a:rPr>
                        <a:t>menaxhuar</a:t>
                      </a:r>
                      <a:endParaRPr lang="en-US" sz="900" b="0" i="0" u="none" strike="noStrike" dirty="0">
                        <a:solidFill>
                          <a:srgbClr val="000000"/>
                        </a:solidFill>
                        <a:latin typeface="Calibri"/>
                      </a:endParaRP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Investimet kapitale për person/ vit</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Norma e mbulimit të kostos operative/ mirëmbajtjes/ Amortizimit</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Norma e mbledhjes së tarifave familjare</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Të ardhura të faturuara/  Të ardhura të mbledhura;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Siguria, masat mbrojtëse në punë</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Djegja e mbetjeve, ndotja e ujit të pijshëm, infeksione</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Ndotja e ujrave, tokës nga mbetjet</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it-IT" sz="900" b="0" i="0" u="none" strike="noStrike">
                          <a:solidFill>
                            <a:srgbClr val="000000"/>
                          </a:solidFill>
                          <a:latin typeface="Calibri"/>
                        </a:rPr>
                        <a:t>Nr. i rregulloreve të miratuara</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nn-NO" sz="900" b="0" i="0" u="none" strike="noStrike">
                          <a:solidFill>
                            <a:srgbClr val="000000"/>
                          </a:solidFill>
                          <a:latin typeface="Calibri"/>
                        </a:rPr>
                        <a:t>Nr. i ankesave/  nr i përgjigjeve</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Orë inspektimi për mbetjet/ Nr. Gjobave për mbetjet</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nn-NO" sz="900" b="0" i="0" u="none" strike="noStrike">
                          <a:solidFill>
                            <a:srgbClr val="000000"/>
                          </a:solidFill>
                          <a:latin typeface="Calibri"/>
                        </a:rPr>
                        <a:t>Nr. i lejeve të dhëna për mbetjet</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Nr. qytetarëve, OJF, bizneseve të përfshirë aktivitete dhe nisma;</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Nr. i projekteve/ aktiviteteve/ produkteve/ buxheti  (LEKë) për mbetjet</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Niveli i Kënaqësisë (pyetësor)</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Niveli I Kënaqësisë (pyetësorë)</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Niveli I Kënaqësisë (pyetësorë)</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9149">
                <a:tc>
                  <a:txBody>
                    <a:bodyPr/>
                    <a:lstStyle/>
                    <a:p>
                      <a:pPr algn="ctr" fontAlgn="b"/>
                      <a:r>
                        <a:rPr lang="en-US" sz="900" b="1" i="0" u="none" strike="noStrike">
                          <a:solidFill>
                            <a:srgbClr val="000000"/>
                          </a:solidFill>
                          <a:latin typeface="Calibri"/>
                        </a:rPr>
                        <a:t> </a:t>
                      </a:r>
                    </a:p>
                  </a:txBody>
                  <a:tcPr marL="4053" marR="4053" marT="4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1" i="0" u="none" strike="noStrike">
                          <a:solidFill>
                            <a:srgbClr val="000000"/>
                          </a:solidFill>
                          <a:latin typeface="Calibri"/>
                        </a:rPr>
                        <a:t> </a:t>
                      </a:r>
                    </a:p>
                  </a:txBody>
                  <a:tcPr marL="4053" marR="4053" marT="4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1"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900" b="0" i="0" u="none" strike="noStrike">
                          <a:solidFill>
                            <a:srgbClr val="000000"/>
                          </a:solidFill>
                          <a:latin typeface="Calibri"/>
                        </a:rPr>
                        <a:t> </a:t>
                      </a:r>
                    </a:p>
                  </a:txBody>
                  <a:tcPr marL="4053" marR="4053" marT="40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5">
                  <a:txBody>
                    <a:bodyPr/>
                    <a:lstStyle/>
                    <a:p>
                      <a:pPr algn="ctr" fontAlgn="ctr"/>
                      <a:r>
                        <a:rPr lang="en-US" sz="900" b="1" i="0" u="none" strike="noStrike">
                          <a:solidFill>
                            <a:srgbClr val="000000"/>
                          </a:solidFill>
                          <a:latin typeface="Calibri"/>
                        </a:rPr>
                        <a:t>Komente</a:t>
                      </a:r>
                    </a:p>
                  </a:txBody>
                  <a:tcPr marL="4053" marR="4053" marT="4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577">
                <a:tc>
                  <a:txBody>
                    <a:bodyPr/>
                    <a:lstStyle/>
                    <a:p>
                      <a:pPr algn="l" fontAlgn="b"/>
                      <a:r>
                        <a:rPr lang="en-US" sz="900" b="0" i="0" u="none" strike="noStrike">
                          <a:solidFill>
                            <a:srgbClr val="000000"/>
                          </a:solidFill>
                          <a:latin typeface="Calibri"/>
                        </a:rPr>
                        <a:t> </a:t>
                      </a:r>
                    </a:p>
                  </a:txBody>
                  <a:tcPr marL="4053" marR="4053" marT="4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 </a:t>
                      </a:r>
                    </a:p>
                  </a:txBody>
                  <a:tcPr marL="4053" marR="4053" marT="40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 </a:t>
                      </a:r>
                    </a:p>
                  </a:txBody>
                  <a:tcPr marL="4053" marR="4053" marT="40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 </a:t>
                      </a:r>
                    </a:p>
                  </a:txBody>
                  <a:tcPr marL="4053" marR="4053" marT="40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900" b="0" i="0" u="none" strike="noStrike" dirty="0">
                          <a:solidFill>
                            <a:srgbClr val="000000"/>
                          </a:solidFill>
                          <a:latin typeface="Calibri"/>
                        </a:rPr>
                        <a:t> </a:t>
                      </a:r>
                    </a:p>
                  </a:txBody>
                  <a:tcPr marL="4053" marR="4053" marT="40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pPr>
              <a:defRPr/>
            </a:pPr>
            <a:fld id="{C2025A2C-873A-4D71-8946-A475ECB7BC5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14800" y="0"/>
            <a:ext cx="5029200" cy="114300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Mënyra</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e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vlerësimit</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të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objektivave</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të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planit</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endPar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endParaRPr>
          </a:p>
        </p:txBody>
      </p:sp>
      <p:graphicFrame>
        <p:nvGraphicFramePr>
          <p:cNvPr id="3" name="Table 2"/>
          <p:cNvGraphicFramePr>
            <a:graphicFrameLocks noGrp="1"/>
          </p:cNvGraphicFramePr>
          <p:nvPr/>
        </p:nvGraphicFramePr>
        <p:xfrm>
          <a:off x="838200" y="2667000"/>
          <a:ext cx="8229600" cy="2590800"/>
        </p:xfrm>
        <a:graphic>
          <a:graphicData uri="http://schemas.openxmlformats.org/drawingml/2006/table">
            <a:tbl>
              <a:tblPr/>
              <a:tblGrid>
                <a:gridCol w="1548424"/>
                <a:gridCol w="1663127"/>
                <a:gridCol w="1677462"/>
                <a:gridCol w="1491076"/>
                <a:gridCol w="1849511"/>
              </a:tblGrid>
              <a:tr h="447651">
                <a:tc gridSpan="5">
                  <a:txBody>
                    <a:bodyPr/>
                    <a:lstStyle/>
                    <a:p>
                      <a:pPr algn="ctr" fontAlgn="t"/>
                      <a:r>
                        <a:rPr lang="en-US" sz="2400" b="1" i="0" u="none" strike="noStrike" dirty="0" err="1">
                          <a:solidFill>
                            <a:srgbClr val="000000"/>
                          </a:solidFill>
                          <a:latin typeface="Calibri"/>
                        </a:rPr>
                        <a:t>Elementët</a:t>
                      </a:r>
                      <a:r>
                        <a:rPr lang="en-US" sz="2400" b="1" i="0" u="none" strike="noStrike" dirty="0">
                          <a:solidFill>
                            <a:srgbClr val="000000"/>
                          </a:solidFill>
                          <a:latin typeface="Calibri"/>
                        </a:rPr>
                        <a:t> </a:t>
                      </a:r>
                      <a:r>
                        <a:rPr lang="en-US" sz="2400" b="1" i="0" u="none" strike="noStrike" dirty="0" err="1">
                          <a:solidFill>
                            <a:srgbClr val="000000"/>
                          </a:solidFill>
                          <a:latin typeface="Calibri"/>
                        </a:rPr>
                        <a:t>Cilësorë</a:t>
                      </a:r>
                      <a:endParaRPr lang="en-US" sz="24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3149">
                <a:tc>
                  <a:txBody>
                    <a:bodyPr/>
                    <a:lstStyle/>
                    <a:p>
                      <a:pPr algn="ctr" fontAlgn="b"/>
                      <a:r>
                        <a:rPr lang="en-US" sz="2400" b="1" i="0" u="none" strike="noStrike" dirty="0">
                          <a:solidFill>
                            <a:srgbClr val="FF0000"/>
                          </a:solidFill>
                          <a:effectLst>
                            <a:outerShdw blurRad="38100" dist="38100" dir="2700000" algn="tl">
                              <a:srgbClr val="000000">
                                <a:alpha val="43137"/>
                              </a:srgbClr>
                            </a:outerShdw>
                          </a:effectLst>
                          <a:latin typeface="Calibri"/>
                        </a:rPr>
                        <a:t>(++)</a:t>
                      </a:r>
                      <a:r>
                        <a:rPr lang="en-US" sz="1800" b="1" i="0" u="none" strike="noStrike" dirty="0">
                          <a:solidFill>
                            <a:srgbClr val="000000"/>
                          </a:solidFill>
                          <a:latin typeface="Calibri"/>
                        </a:rPr>
                        <a:t> </a:t>
                      </a:r>
                      <a:r>
                        <a:rPr lang="en-US" sz="1800" b="1" i="0" u="none" strike="noStrike" dirty="0" err="1">
                          <a:solidFill>
                            <a:srgbClr val="000000"/>
                          </a:solidFill>
                          <a:latin typeface="Calibri"/>
                        </a:rPr>
                        <a:t>Efekt</a:t>
                      </a:r>
                      <a:r>
                        <a:rPr lang="en-US" sz="1800" b="1" i="0" u="none" strike="noStrike" dirty="0">
                          <a:solidFill>
                            <a:srgbClr val="000000"/>
                          </a:solidFill>
                          <a:latin typeface="Calibri"/>
                        </a:rPr>
                        <a:t>/ </a:t>
                      </a:r>
                      <a:r>
                        <a:rPr lang="en-US" sz="1800" b="1" i="0" u="none" strike="noStrike" dirty="0" err="1">
                          <a:solidFill>
                            <a:srgbClr val="000000"/>
                          </a:solidFill>
                          <a:latin typeface="Calibri"/>
                        </a:rPr>
                        <a:t>Ndryshim</a:t>
                      </a:r>
                      <a:r>
                        <a:rPr lang="en-US" sz="1800" b="1" i="0" u="none" strike="noStrike" dirty="0">
                          <a:solidFill>
                            <a:srgbClr val="000000"/>
                          </a:solidFill>
                          <a:latin typeface="Calibri"/>
                        </a:rPr>
                        <a:t>  </a:t>
                      </a:r>
                      <a:r>
                        <a:rPr lang="en-US" sz="1800" b="1" i="0" u="none" strike="noStrike" dirty="0" err="1">
                          <a:solidFill>
                            <a:srgbClr val="000000"/>
                          </a:solidFill>
                          <a:latin typeface="Calibri"/>
                        </a:rPr>
                        <a:t>i</a:t>
                      </a:r>
                      <a:r>
                        <a:rPr lang="en-US" sz="1800" b="1" i="0" u="none" strike="noStrike" dirty="0">
                          <a:solidFill>
                            <a:srgbClr val="000000"/>
                          </a:solidFill>
                          <a:latin typeface="Calibri"/>
                        </a:rPr>
                        <a:t> </a:t>
                      </a:r>
                      <a:r>
                        <a:rPr lang="en-US" sz="1800" b="1" i="0" u="none" strike="noStrike" dirty="0" err="1">
                          <a:solidFill>
                            <a:srgbClr val="000000"/>
                          </a:solidFill>
                          <a:latin typeface="Calibri"/>
                        </a:rPr>
                        <a:t>madh</a:t>
                      </a:r>
                      <a:r>
                        <a:rPr lang="en-US" sz="1800" b="1" i="0" u="none" strike="noStrike" dirty="0">
                          <a:solidFill>
                            <a:srgbClr val="000000"/>
                          </a:solidFill>
                          <a:latin typeface="Calibri"/>
                        </a:rPr>
                        <a:t> </a:t>
                      </a:r>
                      <a:r>
                        <a:rPr lang="en-US" sz="1800" b="1" i="0" u="none" strike="noStrike" dirty="0" err="1">
                          <a:solidFill>
                            <a:srgbClr val="000000"/>
                          </a:solidFill>
                          <a:latin typeface="Calibri"/>
                        </a:rPr>
                        <a:t>pozitiv</a:t>
                      </a:r>
                      <a:r>
                        <a:rPr lang="en-US" sz="1800" b="1" i="0" u="none" strike="noStrike" dirty="0">
                          <a:solidFill>
                            <a:srgbClr val="000000"/>
                          </a:solidFill>
                          <a:latin typeface="Calibri"/>
                        </a:rPr>
                        <a:t>/ </a:t>
                      </a:r>
                      <a:r>
                        <a:rPr lang="en-US" sz="1800" b="1" i="0" u="none" strike="noStrike" dirty="0" err="1">
                          <a:solidFill>
                            <a:srgbClr val="000000"/>
                          </a:solidFill>
                          <a:latin typeface="Calibri"/>
                        </a:rPr>
                        <a:t>rëndësishëm</a:t>
                      </a:r>
                      <a:r>
                        <a:rPr lang="en-US" sz="1800" b="1" i="0" u="none" strike="noStrike" dirty="0">
                          <a:solidFill>
                            <a:srgbClr val="000000"/>
                          </a:solidFill>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FF0000"/>
                          </a:solidFill>
                          <a:effectLst>
                            <a:outerShdw blurRad="38100" dist="38100" dir="2700000" algn="tl">
                              <a:srgbClr val="000000">
                                <a:alpha val="43137"/>
                              </a:srgbClr>
                            </a:outerShdw>
                          </a:effectLst>
                          <a:latin typeface="Calibri"/>
                        </a:rPr>
                        <a:t>(+)</a:t>
                      </a:r>
                      <a:r>
                        <a:rPr lang="en-US" sz="1800" b="1" i="0" u="none" strike="noStrike" dirty="0">
                          <a:solidFill>
                            <a:srgbClr val="000000"/>
                          </a:solidFill>
                          <a:latin typeface="Calibri"/>
                        </a:rPr>
                        <a:t>  </a:t>
                      </a:r>
                      <a:r>
                        <a:rPr lang="en-US" sz="1800" b="1" i="0" u="none" strike="noStrike" dirty="0" err="1">
                          <a:solidFill>
                            <a:srgbClr val="000000"/>
                          </a:solidFill>
                          <a:latin typeface="Calibri"/>
                        </a:rPr>
                        <a:t>Efekt</a:t>
                      </a:r>
                      <a:r>
                        <a:rPr lang="en-US" sz="1800" b="1" i="0" u="none" strike="noStrike" dirty="0">
                          <a:solidFill>
                            <a:srgbClr val="000000"/>
                          </a:solidFill>
                          <a:latin typeface="Calibri"/>
                        </a:rPr>
                        <a:t>/ </a:t>
                      </a:r>
                      <a:r>
                        <a:rPr lang="en-US" sz="1800" b="1" i="0" u="none" strike="noStrike" dirty="0" err="1">
                          <a:solidFill>
                            <a:srgbClr val="000000"/>
                          </a:solidFill>
                          <a:latin typeface="Calibri"/>
                        </a:rPr>
                        <a:t>ndryshim</a:t>
                      </a:r>
                      <a:r>
                        <a:rPr lang="en-US" sz="1800" b="1" i="0" u="none" strike="noStrike" dirty="0">
                          <a:solidFill>
                            <a:srgbClr val="000000"/>
                          </a:solidFill>
                          <a:latin typeface="Calibri"/>
                        </a:rPr>
                        <a:t> </a:t>
                      </a:r>
                      <a:r>
                        <a:rPr lang="en-US" sz="1800" b="1" i="0" u="none" strike="noStrike" dirty="0" err="1">
                          <a:solidFill>
                            <a:srgbClr val="000000"/>
                          </a:solidFill>
                          <a:latin typeface="Calibri"/>
                        </a:rPr>
                        <a:t>pozitiv</a:t>
                      </a:r>
                      <a:r>
                        <a:rPr lang="en-US" sz="1800" b="1" i="0" u="none" strike="noStrike" dirty="0">
                          <a:solidFill>
                            <a:srgbClr val="000000"/>
                          </a:solidFill>
                          <a:latin typeface="Calibri"/>
                        </a:rPr>
                        <a:t>/ </a:t>
                      </a:r>
                      <a:r>
                        <a:rPr lang="en-US" sz="1800" b="1" i="0" u="none" strike="noStrike" dirty="0" err="1">
                          <a:solidFill>
                            <a:srgbClr val="000000"/>
                          </a:solidFill>
                          <a:latin typeface="Calibri"/>
                        </a:rPr>
                        <a:t>dobishëm</a:t>
                      </a:r>
                      <a:r>
                        <a:rPr lang="en-US" sz="1800" b="1" i="0" u="none" strike="noStrike" dirty="0">
                          <a:solidFill>
                            <a:srgbClr val="000000"/>
                          </a:solidFill>
                          <a:latin typeface="Calibri"/>
                        </a:rPr>
                        <a:t>/ </a:t>
                      </a:r>
                      <a:r>
                        <a:rPr lang="en-US" sz="1800" b="1" i="0" u="none" strike="noStrike" dirty="0" err="1">
                          <a:solidFill>
                            <a:srgbClr val="000000"/>
                          </a:solidFill>
                          <a:latin typeface="Calibri"/>
                        </a:rPr>
                        <a:t>i</a:t>
                      </a:r>
                      <a:r>
                        <a:rPr lang="en-US" sz="1800" b="1" i="0" u="none" strike="noStrike" dirty="0">
                          <a:solidFill>
                            <a:srgbClr val="000000"/>
                          </a:solidFill>
                          <a:latin typeface="Calibri"/>
                        </a:rPr>
                        <a:t> </a:t>
                      </a:r>
                      <a:r>
                        <a:rPr lang="en-US" sz="1800" b="1" i="0" u="none" strike="noStrike" dirty="0" err="1">
                          <a:solidFill>
                            <a:srgbClr val="000000"/>
                          </a:solidFill>
                          <a:latin typeface="Calibri"/>
                        </a:rPr>
                        <a:t>dëshiruar</a:t>
                      </a:r>
                      <a:r>
                        <a:rPr lang="en-US" sz="1800" b="1" i="0" u="none" strike="noStrike" dirty="0">
                          <a:solidFill>
                            <a:srgbClr val="000000"/>
                          </a:solidFill>
                          <a:latin typeface="Calibri"/>
                        </a:rPr>
                        <a:t> </a:t>
                      </a:r>
                      <a:r>
                        <a:rPr lang="en-US" sz="1800" b="1" i="0" u="none" strike="noStrike" dirty="0" err="1">
                          <a:solidFill>
                            <a:srgbClr val="000000"/>
                          </a:solidFill>
                          <a:latin typeface="Calibri"/>
                        </a:rPr>
                        <a:t>i</a:t>
                      </a:r>
                      <a:r>
                        <a:rPr lang="en-US" sz="1800" b="1" i="0" u="none" strike="noStrike" dirty="0">
                          <a:solidFill>
                            <a:srgbClr val="000000"/>
                          </a:solidFill>
                          <a:latin typeface="Calibri"/>
                        </a:rPr>
                        <a:t> </a:t>
                      </a:r>
                      <a:r>
                        <a:rPr lang="en-US" sz="1800" b="1" i="0" u="none" strike="noStrike" dirty="0" err="1">
                          <a:solidFill>
                            <a:srgbClr val="000000"/>
                          </a:solidFill>
                          <a:latin typeface="Calibri"/>
                        </a:rPr>
                        <a:t>dobët</a:t>
                      </a:r>
                      <a:r>
                        <a:rPr lang="en-US" sz="1800" b="1" i="0" u="none" strike="noStrike" dirty="0">
                          <a:solidFill>
                            <a:srgbClr val="000000"/>
                          </a:solidFill>
                          <a:latin typeface="Calibri"/>
                        </a:rPr>
                        <a:t>/ </a:t>
                      </a:r>
                      <a:r>
                        <a:rPr lang="en-US" sz="1800" b="1" i="0" u="none" strike="noStrike" dirty="0" err="1">
                          <a:solidFill>
                            <a:srgbClr val="000000"/>
                          </a:solidFill>
                          <a:latin typeface="Calibri"/>
                        </a:rPr>
                        <a:t>anësor</a:t>
                      </a:r>
                      <a:r>
                        <a:rPr lang="en-US" sz="1800" b="1" i="0" u="none" strike="noStrike" dirty="0">
                          <a:solidFill>
                            <a:srgbClr val="000000"/>
                          </a:solidFill>
                          <a:latin typeface="Calibri"/>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FF0000"/>
                          </a:solidFill>
                          <a:effectLst>
                            <a:outerShdw blurRad="38100" dist="38100" dir="2700000" algn="tl">
                              <a:srgbClr val="000000">
                                <a:alpha val="43137"/>
                              </a:srgbClr>
                            </a:outerShdw>
                          </a:effectLst>
                          <a:latin typeface="Calibri"/>
                        </a:rPr>
                        <a:t>(-)</a:t>
                      </a:r>
                      <a:r>
                        <a:rPr lang="en-US" sz="1800" b="1" i="0" u="none" strike="noStrike" dirty="0">
                          <a:solidFill>
                            <a:srgbClr val="000000"/>
                          </a:solidFill>
                          <a:latin typeface="Calibri"/>
                        </a:rPr>
                        <a:t>    </a:t>
                      </a:r>
                      <a:r>
                        <a:rPr lang="en-US" sz="1800" b="1" i="0" u="none" strike="noStrike" dirty="0" err="1">
                          <a:solidFill>
                            <a:srgbClr val="000000"/>
                          </a:solidFill>
                          <a:latin typeface="Calibri"/>
                        </a:rPr>
                        <a:t>Efekt</a:t>
                      </a:r>
                      <a:r>
                        <a:rPr lang="en-US" sz="1800" b="1" i="0" u="none" strike="noStrike" dirty="0">
                          <a:solidFill>
                            <a:srgbClr val="000000"/>
                          </a:solidFill>
                          <a:latin typeface="Calibri"/>
                        </a:rPr>
                        <a:t>/ </a:t>
                      </a:r>
                      <a:r>
                        <a:rPr lang="en-US" sz="1800" b="1" i="0" u="none" strike="noStrike" dirty="0" err="1">
                          <a:solidFill>
                            <a:srgbClr val="000000"/>
                          </a:solidFill>
                          <a:latin typeface="Calibri"/>
                        </a:rPr>
                        <a:t>ndryshim</a:t>
                      </a:r>
                      <a:r>
                        <a:rPr lang="en-US" sz="1800" b="1" i="0" u="none" strike="noStrike" dirty="0">
                          <a:solidFill>
                            <a:srgbClr val="000000"/>
                          </a:solidFill>
                          <a:latin typeface="Calibri"/>
                        </a:rPr>
                        <a:t> </a:t>
                      </a:r>
                      <a:r>
                        <a:rPr lang="en-US" sz="1800" b="1" i="0" u="none" strike="noStrike" dirty="0" err="1">
                          <a:solidFill>
                            <a:srgbClr val="000000"/>
                          </a:solidFill>
                          <a:latin typeface="Calibri"/>
                        </a:rPr>
                        <a:t>i</a:t>
                      </a:r>
                      <a:r>
                        <a:rPr lang="en-US" sz="1800" b="1" i="0" u="none" strike="noStrike" dirty="0">
                          <a:solidFill>
                            <a:srgbClr val="000000"/>
                          </a:solidFill>
                          <a:latin typeface="Calibri"/>
                        </a:rPr>
                        <a:t> </a:t>
                      </a:r>
                      <a:r>
                        <a:rPr lang="en-US" sz="1800" b="1" i="0" u="none" strike="noStrike" dirty="0" err="1">
                          <a:solidFill>
                            <a:srgbClr val="000000"/>
                          </a:solidFill>
                          <a:latin typeface="Calibri"/>
                        </a:rPr>
                        <a:t>dobët</a:t>
                      </a:r>
                      <a:r>
                        <a:rPr lang="en-US" sz="1800" b="1" i="0" u="none" strike="noStrike" dirty="0">
                          <a:solidFill>
                            <a:srgbClr val="000000"/>
                          </a:solidFill>
                          <a:latin typeface="Calibri"/>
                        </a:rPr>
                        <a:t>/ </a:t>
                      </a:r>
                      <a:r>
                        <a:rPr lang="en-US" sz="1800" b="1" i="0" u="none" strike="noStrike" dirty="0" err="1">
                          <a:solidFill>
                            <a:srgbClr val="000000"/>
                          </a:solidFill>
                          <a:latin typeface="Calibri"/>
                        </a:rPr>
                        <a:t>anësor</a:t>
                      </a:r>
                      <a:r>
                        <a:rPr lang="en-US" sz="1800" b="1" i="0" u="none" strike="noStrike" dirty="0">
                          <a:solidFill>
                            <a:srgbClr val="000000"/>
                          </a:solidFill>
                          <a:latin typeface="Calibri"/>
                        </a:rPr>
                        <a:t> </a:t>
                      </a:r>
                      <a:r>
                        <a:rPr lang="en-US" sz="1800" b="1" i="0" u="none" strike="noStrike" dirty="0" err="1">
                          <a:solidFill>
                            <a:srgbClr val="000000"/>
                          </a:solidFill>
                          <a:latin typeface="Calibri"/>
                        </a:rPr>
                        <a:t>negativ</a:t>
                      </a:r>
                      <a:endParaRPr lang="en-US" sz="18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FF0000"/>
                          </a:solidFill>
                          <a:effectLst>
                            <a:outerShdw blurRad="38100" dist="38100" dir="2700000" algn="tl">
                              <a:srgbClr val="000000">
                                <a:alpha val="43137"/>
                              </a:srgbClr>
                            </a:outerShdw>
                          </a:effectLst>
                          <a:latin typeface="Calibri"/>
                        </a:rPr>
                        <a:t>(--)</a:t>
                      </a:r>
                      <a:r>
                        <a:rPr lang="en-US" sz="1800" b="1" i="0" u="none" strike="noStrike" dirty="0">
                          <a:solidFill>
                            <a:srgbClr val="FF0000"/>
                          </a:solidFill>
                          <a:effectLst>
                            <a:outerShdw blurRad="38100" dist="38100" dir="2700000" algn="tl">
                              <a:srgbClr val="000000">
                                <a:alpha val="43137"/>
                              </a:srgbClr>
                            </a:outerShdw>
                          </a:effectLst>
                          <a:latin typeface="Calibri"/>
                        </a:rPr>
                        <a:t> </a:t>
                      </a:r>
                      <a:r>
                        <a:rPr lang="en-US" sz="1800" b="1" i="0" u="none" strike="noStrike" dirty="0">
                          <a:solidFill>
                            <a:srgbClr val="000000"/>
                          </a:solidFill>
                          <a:latin typeface="Calibri"/>
                        </a:rPr>
                        <a:t> </a:t>
                      </a:r>
                      <a:r>
                        <a:rPr lang="en-US" sz="1800" b="1" i="0" u="none" strike="noStrike" dirty="0" err="1">
                          <a:solidFill>
                            <a:srgbClr val="000000"/>
                          </a:solidFill>
                          <a:latin typeface="Calibri"/>
                        </a:rPr>
                        <a:t>Efekt</a:t>
                      </a:r>
                      <a:r>
                        <a:rPr lang="en-US" sz="1800" b="1" i="0" u="none" strike="noStrike" dirty="0">
                          <a:solidFill>
                            <a:srgbClr val="000000"/>
                          </a:solidFill>
                          <a:latin typeface="Calibri"/>
                        </a:rPr>
                        <a:t>/ </a:t>
                      </a:r>
                      <a:r>
                        <a:rPr lang="en-US" sz="1800" b="1" i="0" u="none" strike="noStrike" dirty="0" err="1">
                          <a:solidFill>
                            <a:srgbClr val="000000"/>
                          </a:solidFill>
                          <a:latin typeface="Calibri"/>
                        </a:rPr>
                        <a:t>ndryshim</a:t>
                      </a:r>
                      <a:r>
                        <a:rPr lang="en-US" sz="1800" b="1" i="0" u="none" strike="noStrike" dirty="0">
                          <a:solidFill>
                            <a:srgbClr val="000000"/>
                          </a:solidFill>
                          <a:latin typeface="Calibri"/>
                        </a:rPr>
                        <a:t> </a:t>
                      </a:r>
                      <a:r>
                        <a:rPr lang="en-US" sz="1800" b="1" i="0" u="none" strike="noStrike" dirty="0" err="1">
                          <a:solidFill>
                            <a:srgbClr val="000000"/>
                          </a:solidFill>
                          <a:latin typeface="Calibri"/>
                        </a:rPr>
                        <a:t>shumë</a:t>
                      </a:r>
                      <a:r>
                        <a:rPr lang="en-US" sz="1800" b="1" i="0" u="none" strike="noStrike" dirty="0">
                          <a:solidFill>
                            <a:srgbClr val="000000"/>
                          </a:solidFill>
                          <a:latin typeface="Calibri"/>
                        </a:rPr>
                        <a:t> </a:t>
                      </a:r>
                      <a:r>
                        <a:rPr lang="en-US" sz="1800" b="1" i="0" u="none" strike="noStrike" dirty="0" err="1">
                          <a:solidFill>
                            <a:srgbClr val="000000"/>
                          </a:solidFill>
                          <a:latin typeface="Calibri"/>
                        </a:rPr>
                        <a:t>negativ</a:t>
                      </a:r>
                      <a:r>
                        <a:rPr lang="en-US" sz="1800" b="1" i="0" u="none" strike="noStrike" dirty="0">
                          <a:solidFill>
                            <a:srgbClr val="000000"/>
                          </a:solidFill>
                          <a:latin typeface="Calibri"/>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FF0000"/>
                          </a:solidFill>
                          <a:effectLst>
                            <a:outerShdw blurRad="38100" dist="38100" dir="2700000" algn="tl">
                              <a:srgbClr val="000000">
                                <a:alpha val="43137"/>
                              </a:srgbClr>
                            </a:outerShdw>
                          </a:effectLst>
                          <a:latin typeface="Calibri"/>
                        </a:rPr>
                        <a:t>(  )  </a:t>
                      </a:r>
                      <a:r>
                        <a:rPr lang="en-US" sz="1800" b="1" i="0" u="none" strike="noStrike" dirty="0" err="1">
                          <a:solidFill>
                            <a:srgbClr val="000000"/>
                          </a:solidFill>
                          <a:latin typeface="Calibri"/>
                        </a:rPr>
                        <a:t>Qelizë</a:t>
                      </a:r>
                      <a:r>
                        <a:rPr lang="en-US" sz="1800" b="1" i="0" u="none" strike="noStrike" dirty="0">
                          <a:solidFill>
                            <a:srgbClr val="000000"/>
                          </a:solidFill>
                          <a:latin typeface="Calibri"/>
                        </a:rPr>
                        <a:t> bosh: </a:t>
                      </a:r>
                      <a:r>
                        <a:rPr lang="en-US" sz="1800" b="1" i="0" u="none" strike="noStrike" dirty="0" err="1">
                          <a:solidFill>
                            <a:srgbClr val="000000"/>
                          </a:solidFill>
                          <a:latin typeface="Calibri"/>
                        </a:rPr>
                        <a:t>nuk</a:t>
                      </a:r>
                      <a:r>
                        <a:rPr lang="en-US" sz="1800" b="1" i="0" u="none" strike="noStrike" dirty="0">
                          <a:solidFill>
                            <a:srgbClr val="000000"/>
                          </a:solidFill>
                          <a:latin typeface="Calibri"/>
                        </a:rPr>
                        <a:t> ka </a:t>
                      </a:r>
                      <a:r>
                        <a:rPr lang="en-US" sz="1800" b="1" i="0" u="none" strike="noStrike" dirty="0" err="1">
                          <a:solidFill>
                            <a:srgbClr val="000000"/>
                          </a:solidFill>
                          <a:latin typeface="Calibri"/>
                        </a:rPr>
                        <a:t>ndryshim</a:t>
                      </a:r>
                      <a:r>
                        <a:rPr lang="en-US" sz="1800" b="1" i="0" u="none" strike="noStrike" dirty="0">
                          <a:solidFill>
                            <a:srgbClr val="000000"/>
                          </a:solidFill>
                          <a:latin typeface="Calibri"/>
                        </a:rPr>
                        <a:t>/ </a:t>
                      </a:r>
                      <a:r>
                        <a:rPr lang="en-US" sz="1800" b="1" i="0" u="none" strike="noStrike" dirty="0" err="1">
                          <a:solidFill>
                            <a:srgbClr val="000000"/>
                          </a:solidFill>
                          <a:latin typeface="Calibri"/>
                        </a:rPr>
                        <a:t>efekt</a:t>
                      </a:r>
                      <a:r>
                        <a:rPr lang="en-US" sz="1800" b="1" i="0" u="none" strike="noStrike" dirty="0">
                          <a:solidFill>
                            <a:srgbClr val="000000"/>
                          </a:solidFill>
                          <a:latin typeface="Calibri"/>
                        </a:rPr>
                        <a:t> </a:t>
                      </a:r>
                      <a:r>
                        <a:rPr lang="en-US" sz="1800" b="1" i="0" u="none" strike="noStrike" dirty="0" err="1">
                          <a:solidFill>
                            <a:srgbClr val="000000"/>
                          </a:solidFill>
                          <a:latin typeface="Calibri"/>
                        </a:rPr>
                        <a:t>apo</a:t>
                      </a:r>
                      <a:r>
                        <a:rPr lang="en-US" sz="1800" b="1" i="0" u="none" strike="noStrike" dirty="0">
                          <a:solidFill>
                            <a:srgbClr val="000000"/>
                          </a:solidFill>
                          <a:latin typeface="Calibri"/>
                        </a:rPr>
                        <a:t> </a:t>
                      </a:r>
                      <a:r>
                        <a:rPr lang="en-US" sz="1800" b="1" i="0" u="none" strike="noStrike" dirty="0" err="1">
                          <a:solidFill>
                            <a:srgbClr val="000000"/>
                          </a:solidFill>
                          <a:latin typeface="Calibri"/>
                        </a:rPr>
                        <a:t>nuk</a:t>
                      </a:r>
                      <a:r>
                        <a:rPr lang="en-US" sz="1800" b="1" i="0" u="none" strike="noStrike" dirty="0">
                          <a:solidFill>
                            <a:srgbClr val="000000"/>
                          </a:solidFill>
                          <a:latin typeface="Calibri"/>
                        </a:rPr>
                        <a:t> ka </a:t>
                      </a:r>
                      <a:r>
                        <a:rPr lang="en-US" sz="1800" b="1" i="0" u="none" strike="noStrike" dirty="0" err="1">
                          <a:solidFill>
                            <a:srgbClr val="000000"/>
                          </a:solidFill>
                          <a:latin typeface="Calibri"/>
                        </a:rPr>
                        <a:t>lidhje</a:t>
                      </a:r>
                      <a:r>
                        <a:rPr lang="en-US" sz="1800" b="1" i="0" u="none" strike="noStrike" dirty="0">
                          <a:solidFill>
                            <a:srgbClr val="000000"/>
                          </a:solidFill>
                          <a:latin typeface="Calibri"/>
                        </a:rPr>
                        <a:t> me </a:t>
                      </a:r>
                      <a:r>
                        <a:rPr lang="en-US" sz="1800" b="1" i="0" u="none" strike="noStrike" dirty="0" err="1">
                          <a:solidFill>
                            <a:srgbClr val="000000"/>
                          </a:solidFill>
                          <a:latin typeface="Calibri"/>
                        </a:rPr>
                        <a:t>objektivin</a:t>
                      </a:r>
                      <a:r>
                        <a:rPr lang="en-US" sz="1800" b="1" i="0" u="none" strike="noStrike" dirty="0">
                          <a:solidFill>
                            <a:srgbClr val="000000"/>
                          </a:solidFill>
                          <a:latin typeface="Calibri"/>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Down Arrow 3"/>
          <p:cNvSpPr/>
          <p:nvPr/>
        </p:nvSpPr>
        <p:spPr>
          <a:xfrm>
            <a:off x="228600" y="2133600"/>
            <a:ext cx="609600" cy="609600"/>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447800"/>
            <a:ext cx="1676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Objektivat</a:t>
            </a:r>
            <a:endParaRPr lang="en-US" sz="2400" b="1" dirty="0">
              <a:solidFill>
                <a:schemeClr val="tx1"/>
              </a:solidFill>
            </a:endParaRPr>
          </a:p>
        </p:txBody>
      </p:sp>
      <p:sp>
        <p:nvSpPr>
          <p:cNvPr id="6" name="Slide Number Placeholder 5"/>
          <p:cNvSpPr>
            <a:spLocks noGrp="1"/>
          </p:cNvSpPr>
          <p:nvPr>
            <p:ph type="sldNum" sz="quarter" idx="12"/>
          </p:nvPr>
        </p:nvSpPr>
        <p:spPr/>
        <p:txBody>
          <a:bodyPr/>
          <a:lstStyle/>
          <a:p>
            <a:pPr>
              <a:defRPr/>
            </a:pPr>
            <a:fld id="{30DDC29F-765A-4C21-AB29-E7E3E6453BD9}"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38101"/>
          <a:ext cx="9143999" cy="6819898"/>
        </p:xfrm>
        <a:graphic>
          <a:graphicData uri="http://schemas.openxmlformats.org/drawingml/2006/table">
            <a:tbl>
              <a:tblPr/>
              <a:tblGrid>
                <a:gridCol w="1143000"/>
                <a:gridCol w="533400"/>
                <a:gridCol w="1298155"/>
                <a:gridCol w="881349"/>
                <a:gridCol w="550843"/>
                <a:gridCol w="1432193"/>
                <a:gridCol w="550843"/>
                <a:gridCol w="991518"/>
                <a:gridCol w="881349"/>
                <a:gridCol w="881349"/>
              </a:tblGrid>
              <a:tr h="562545">
                <a:tc rowSpan="2" gridSpan="2">
                  <a:txBody>
                    <a:bodyPr/>
                    <a:lstStyle/>
                    <a:p>
                      <a:pPr algn="ctr" fontAlgn="ctr"/>
                      <a:r>
                        <a:rPr lang="en-US" sz="1800" b="1" i="0" u="none" strike="noStrike" dirty="0" smtClean="0">
                          <a:solidFill>
                            <a:srgbClr val="000000"/>
                          </a:solidFill>
                          <a:latin typeface="Calibri"/>
                        </a:rPr>
                        <a:t>BASHKIA FIER</a:t>
                      </a:r>
                      <a:endParaRPr lang="en-US" sz="1800" b="1" i="0" u="none" strike="noStrike" dirty="0">
                        <a:solidFill>
                          <a:srgbClr val="000000"/>
                        </a:solidFill>
                        <a:latin typeface="Calibri"/>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hMerge="1">
                  <a:txBody>
                    <a:bodyPr/>
                    <a:lstStyle/>
                    <a:p>
                      <a:endParaRPr lang="en-US"/>
                    </a:p>
                  </a:txBody>
                  <a:tcPr/>
                </a:tc>
                <a:tc gridSpan="5">
                  <a:txBody>
                    <a:bodyPr/>
                    <a:lstStyle/>
                    <a:p>
                      <a:pPr algn="ctr" fontAlgn="t"/>
                      <a:r>
                        <a:rPr lang="en-US" sz="1800" b="1" i="0" u="none" strike="noStrike">
                          <a:solidFill>
                            <a:srgbClr val="000000"/>
                          </a:solidFill>
                          <a:latin typeface="Calibri"/>
                        </a:rPr>
                        <a:t>Performanca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800" b="1" i="0" u="none" strike="noStrike">
                          <a:solidFill>
                            <a:srgbClr val="000000"/>
                          </a:solidFill>
                          <a:latin typeface="Calibri"/>
                        </a:rPr>
                        <a:t>Reduktimi dhe rikuperimi i mbetjeve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394804">
                <a:tc gridSpan="2" vMerge="1">
                  <a:txBody>
                    <a:bodyPr/>
                    <a:lstStyle/>
                    <a:p>
                      <a:endParaRPr lang="en-US"/>
                    </a:p>
                  </a:txBody>
                  <a:tcPr/>
                </a:tc>
                <a:tc hMerge="1" vMerge="1">
                  <a:txBody>
                    <a:bodyPr/>
                    <a:lstStyle/>
                    <a:p>
                      <a:endParaRPr lang="en-US"/>
                    </a:p>
                  </a:txBody>
                  <a:tcPr/>
                </a:tc>
                <a:tc gridSpan="3">
                  <a:txBody>
                    <a:bodyPr/>
                    <a:lstStyle/>
                    <a:p>
                      <a:pPr algn="ctr" fontAlgn="t"/>
                      <a:r>
                        <a:rPr lang="en-US" sz="1800" b="1" i="0" u="none" strike="noStrike" dirty="0" err="1">
                          <a:solidFill>
                            <a:srgbClr val="000000"/>
                          </a:solidFill>
                          <a:latin typeface="Calibri"/>
                        </a:rPr>
                        <a:t>Performanca</a:t>
                      </a:r>
                      <a:r>
                        <a:rPr lang="en-US" sz="1800" b="1" i="0" u="none" strike="noStrike" dirty="0">
                          <a:solidFill>
                            <a:srgbClr val="000000"/>
                          </a:solidFill>
                          <a:latin typeface="Calibri"/>
                        </a:rPr>
                        <a:t> e </a:t>
                      </a:r>
                      <a:r>
                        <a:rPr lang="en-US" sz="1800" b="1" i="0" u="none" strike="noStrike" dirty="0" err="1">
                          <a:solidFill>
                            <a:srgbClr val="000000"/>
                          </a:solidFill>
                          <a:latin typeface="Calibri"/>
                        </a:rPr>
                        <a:t>shërbimit</a:t>
                      </a:r>
                      <a:endParaRPr lang="en-US" sz="1800" b="1" i="0" u="none" strike="noStrike" dirty="0">
                        <a:solidFill>
                          <a:srgbClr val="000000"/>
                        </a:solidFill>
                        <a:latin typeface="Calibri"/>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t"/>
                      <a:r>
                        <a:rPr lang="en-US" sz="1800" b="1" i="0" u="none" strike="noStrike" dirty="0" err="1">
                          <a:solidFill>
                            <a:srgbClr val="000000"/>
                          </a:solidFill>
                          <a:latin typeface="Calibri"/>
                        </a:rPr>
                        <a:t>Efiçenca</a:t>
                      </a:r>
                      <a:r>
                        <a:rPr lang="en-US" sz="1800" b="1" i="0" u="none" strike="noStrike" dirty="0">
                          <a:solidFill>
                            <a:srgbClr val="000000"/>
                          </a:solidFill>
                          <a:latin typeface="Calibri"/>
                        </a:rPr>
                        <a:t> e </a:t>
                      </a:r>
                      <a:r>
                        <a:rPr lang="en-US" sz="1800" b="1" i="0" u="none" strike="noStrike" dirty="0" err="1">
                          <a:solidFill>
                            <a:srgbClr val="000000"/>
                          </a:solidFill>
                          <a:latin typeface="Calibri"/>
                        </a:rPr>
                        <a:t>shërbimeve</a:t>
                      </a:r>
                      <a:endParaRPr lang="en-US" sz="1800" b="1" i="0" u="none" strike="noStrike" dirty="0">
                        <a:solidFill>
                          <a:srgbClr val="000000"/>
                        </a:solidFill>
                        <a:latin typeface="Calibri"/>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800" b="1" i="0" u="none" strike="noStrike" dirty="0" err="1">
                          <a:solidFill>
                            <a:srgbClr val="000000"/>
                          </a:solidFill>
                          <a:latin typeface="Calibri"/>
                        </a:rPr>
                        <a:t>Ndarja</a:t>
                      </a:r>
                      <a:r>
                        <a:rPr lang="en-US" sz="1800" b="1" i="0" u="none" strike="noStrike" dirty="0">
                          <a:solidFill>
                            <a:srgbClr val="000000"/>
                          </a:solidFill>
                          <a:latin typeface="Calibri"/>
                        </a:rPr>
                        <a:t> e </a:t>
                      </a:r>
                      <a:r>
                        <a:rPr lang="en-US" sz="1800" b="1" i="0" u="none" strike="noStrike" dirty="0" err="1" smtClean="0">
                          <a:solidFill>
                            <a:srgbClr val="000000"/>
                          </a:solidFill>
                          <a:latin typeface="Calibri"/>
                        </a:rPr>
                        <a:t>mbetjeve</a:t>
                      </a:r>
                      <a:r>
                        <a:rPr lang="en-US" sz="1800" b="1" i="0" u="none" strike="noStrike" dirty="0" smtClean="0">
                          <a:solidFill>
                            <a:srgbClr val="000000"/>
                          </a:solidFill>
                          <a:latin typeface="Calibri"/>
                        </a:rPr>
                        <a:t> 3</a:t>
                      </a:r>
                      <a:endParaRPr lang="en-US" sz="1800" b="1" i="0" u="none" strike="noStrike" dirty="0">
                        <a:solidFill>
                          <a:srgbClr val="000000"/>
                        </a:solidFill>
                        <a:latin typeface="Calibri"/>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dirty="0" err="1">
                          <a:solidFill>
                            <a:srgbClr val="000000"/>
                          </a:solidFill>
                          <a:latin typeface="Calibri"/>
                        </a:rPr>
                        <a:t>Riciklimi</a:t>
                      </a:r>
                      <a:r>
                        <a:rPr lang="en-US" sz="1800" b="1" i="0" u="none" strike="noStrike" dirty="0">
                          <a:solidFill>
                            <a:srgbClr val="000000"/>
                          </a:solidFill>
                          <a:latin typeface="Calibri"/>
                        </a:rPr>
                        <a:t> &amp;</a:t>
                      </a:r>
                      <a:r>
                        <a:rPr lang="en-US" sz="1800" b="1" i="0" u="none" strike="noStrike" dirty="0" err="1">
                          <a:solidFill>
                            <a:srgbClr val="000000"/>
                          </a:solidFill>
                          <a:latin typeface="Calibri"/>
                        </a:rPr>
                        <a:t>ripërdorimi</a:t>
                      </a:r>
                      <a:endParaRPr lang="en-US" sz="1800" b="1" i="0" u="none" strike="noStrike" dirty="0">
                        <a:solidFill>
                          <a:srgbClr val="000000"/>
                        </a:solidFill>
                        <a:latin typeface="Calibri"/>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dirty="0">
                          <a:solidFill>
                            <a:srgbClr val="000000"/>
                          </a:solidFill>
                          <a:latin typeface="Calibri"/>
                        </a:rPr>
                        <a:t>% </a:t>
                      </a:r>
                      <a:r>
                        <a:rPr lang="en-US" sz="1800" b="1" i="0" u="none" strike="noStrike" dirty="0" err="1">
                          <a:solidFill>
                            <a:srgbClr val="000000"/>
                          </a:solidFill>
                          <a:latin typeface="Calibri"/>
                        </a:rPr>
                        <a:t>Trajtuara</a:t>
                      </a:r>
                      <a:r>
                        <a:rPr lang="en-US" sz="1800" b="1" i="0" u="none" strike="noStrike" dirty="0">
                          <a:solidFill>
                            <a:srgbClr val="000000"/>
                          </a:solidFill>
                          <a:latin typeface="Calibri"/>
                        </a:rPr>
                        <a:t> me </a:t>
                      </a:r>
                      <a:r>
                        <a:rPr lang="en-US" sz="1800" b="1" i="0" u="none" strike="noStrike" dirty="0" err="1" smtClean="0">
                          <a:solidFill>
                            <a:srgbClr val="000000"/>
                          </a:solidFill>
                          <a:latin typeface="Calibri"/>
                        </a:rPr>
                        <a:t>p.energjitik</a:t>
                      </a:r>
                      <a:endParaRPr lang="en-US" sz="1800" b="1" i="0" u="none" strike="noStrike" dirty="0">
                        <a:solidFill>
                          <a:srgbClr val="000000"/>
                        </a:solidFill>
                        <a:latin typeface="Calibri"/>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0042">
                <a:tc>
                  <a:txBody>
                    <a:bodyPr/>
                    <a:lstStyle/>
                    <a:p>
                      <a:pPr algn="l" fontAlgn="ctr"/>
                      <a:r>
                        <a:rPr lang="en-US" sz="1800" b="1" i="0" u="none" strike="noStrike" dirty="0" smtClean="0">
                          <a:solidFill>
                            <a:srgbClr val="000000"/>
                          </a:solidFill>
                          <a:latin typeface="Calibri"/>
                        </a:rPr>
                        <a:t>OBJEKTIVAT</a:t>
                      </a:r>
                      <a:endParaRPr lang="en-US" sz="1800" b="1" i="0" u="none" strike="noStrike" dirty="0">
                        <a:solidFill>
                          <a:srgbClr val="000000"/>
                        </a:solidFill>
                        <a:latin typeface="Calibri"/>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800" b="1" i="0" u="none" strike="noStrike" dirty="0" err="1">
                          <a:solidFill>
                            <a:srgbClr val="000000"/>
                          </a:solidFill>
                          <a:latin typeface="Calibri"/>
                        </a:rPr>
                        <a:t>Treguesit</a:t>
                      </a:r>
                      <a:r>
                        <a:rPr lang="en-US" sz="1800" b="1" i="0" u="none" strike="noStrike" dirty="0">
                          <a:solidFill>
                            <a:srgbClr val="000000"/>
                          </a:solidFill>
                          <a:latin typeface="Calibri"/>
                        </a:rPr>
                        <a:t> </a:t>
                      </a:r>
                      <a:r>
                        <a:rPr lang="en-US" sz="1800" b="1" i="0" u="none" strike="noStrike" dirty="0" err="1">
                          <a:solidFill>
                            <a:srgbClr val="000000"/>
                          </a:solidFill>
                          <a:latin typeface="Calibri"/>
                        </a:rPr>
                        <a:t>sasiorë</a:t>
                      </a:r>
                      <a:r>
                        <a:rPr lang="en-US" sz="1800" b="1" i="0" u="none" strike="noStrike" dirty="0">
                          <a:solidFill>
                            <a:srgbClr val="000000"/>
                          </a:solidFill>
                          <a:latin typeface="Calibri"/>
                        </a:rPr>
                        <a:t> </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600" b="0" i="0" u="none" strike="noStrike" dirty="0">
                          <a:solidFill>
                            <a:srgbClr val="000000"/>
                          </a:solidFill>
                          <a:latin typeface="Calibri"/>
                        </a:rPr>
                        <a:t>% Norma e </a:t>
                      </a:r>
                      <a:r>
                        <a:rPr lang="en-US" sz="1600" b="0" i="0" u="none" strike="noStrike" dirty="0" err="1">
                          <a:solidFill>
                            <a:srgbClr val="000000"/>
                          </a:solidFill>
                          <a:latin typeface="Calibri"/>
                        </a:rPr>
                        <a:t>mbulimit</a:t>
                      </a:r>
                      <a:r>
                        <a:rPr lang="en-US" sz="1600" b="0" i="0" u="none" strike="noStrike" dirty="0">
                          <a:solidFill>
                            <a:srgbClr val="000000"/>
                          </a:solidFill>
                          <a:latin typeface="Calibri"/>
                        </a:rPr>
                        <a:t> me </a:t>
                      </a:r>
                      <a:r>
                        <a:rPr lang="en-US" sz="1600" b="0" i="0" u="none" strike="noStrike" dirty="0" err="1">
                          <a:solidFill>
                            <a:srgbClr val="000000"/>
                          </a:solidFill>
                          <a:latin typeface="Calibri"/>
                        </a:rPr>
                        <a:t>shërbim</a:t>
                      </a:r>
                      <a:r>
                        <a:rPr lang="en-US" sz="1600" b="0" i="0" u="none" strike="noStrike" dirty="0">
                          <a:solidFill>
                            <a:srgbClr val="000000"/>
                          </a:solidFill>
                          <a:latin typeface="Calibri"/>
                        </a:rPr>
                        <a:t>:    Nr. </a:t>
                      </a:r>
                      <a:r>
                        <a:rPr lang="en-US" sz="1600" b="0" i="0" u="none" strike="noStrike" dirty="0" err="1">
                          <a:solidFill>
                            <a:srgbClr val="000000"/>
                          </a:solidFill>
                          <a:latin typeface="Calibri"/>
                        </a:rPr>
                        <a:t>Pikave</a:t>
                      </a:r>
                      <a:r>
                        <a:rPr lang="en-US" sz="1600" b="0" i="0" u="none" strike="noStrike" dirty="0">
                          <a:solidFill>
                            <a:srgbClr val="000000"/>
                          </a:solidFill>
                          <a:latin typeface="Calibri"/>
                        </a:rPr>
                        <a:t> </a:t>
                      </a:r>
                      <a:r>
                        <a:rPr lang="en-US" sz="1600" b="0" i="0" u="none" strike="noStrike" dirty="0" err="1">
                          <a:solidFill>
                            <a:srgbClr val="000000"/>
                          </a:solidFill>
                          <a:latin typeface="Calibri"/>
                        </a:rPr>
                        <a:t>të</a:t>
                      </a:r>
                      <a:r>
                        <a:rPr lang="en-US" sz="1600" b="0" i="0" u="none" strike="noStrike" dirty="0">
                          <a:solidFill>
                            <a:srgbClr val="000000"/>
                          </a:solidFill>
                          <a:latin typeface="Calibri"/>
                        </a:rPr>
                        <a:t> </a:t>
                      </a:r>
                      <a:r>
                        <a:rPr lang="en-US" sz="1600" b="0" i="0" u="none" strike="noStrike" dirty="0" err="1">
                          <a:solidFill>
                            <a:srgbClr val="000000"/>
                          </a:solidFill>
                          <a:latin typeface="Calibri"/>
                        </a:rPr>
                        <a:t>standartizuara</a:t>
                      </a:r>
                      <a:r>
                        <a:rPr lang="en-US" sz="1600" b="0" i="0" u="none" strike="noStrike" dirty="0">
                          <a:solidFill>
                            <a:srgbClr val="000000"/>
                          </a:solidFill>
                          <a:latin typeface="Calibri"/>
                        </a:rPr>
                        <a:t>/ </a:t>
                      </a:r>
                      <a:r>
                        <a:rPr lang="en-US" sz="1600" b="0" i="0" u="none" strike="noStrike" dirty="0" err="1" smtClean="0">
                          <a:solidFill>
                            <a:srgbClr val="000000"/>
                          </a:solidFill>
                          <a:latin typeface="Calibri"/>
                        </a:rPr>
                        <a:t>kontenierëve</a:t>
                      </a:r>
                      <a:endParaRPr lang="en-US" sz="1600" b="0"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err="1">
                          <a:solidFill>
                            <a:srgbClr val="000000"/>
                          </a:solidFill>
                          <a:latin typeface="Calibri"/>
                        </a:rPr>
                        <a:t>Sasia</a:t>
                      </a:r>
                      <a:r>
                        <a:rPr lang="en-US" sz="1400" b="0" i="0" u="none" strike="noStrike" dirty="0">
                          <a:solidFill>
                            <a:srgbClr val="000000"/>
                          </a:solidFill>
                          <a:latin typeface="Calibri"/>
                        </a:rPr>
                        <a:t> (kg) </a:t>
                      </a:r>
                      <a:r>
                        <a:rPr lang="en-US" sz="1400" b="0" i="0" u="none" strike="noStrike" dirty="0" err="1">
                          <a:solidFill>
                            <a:srgbClr val="000000"/>
                          </a:solidFill>
                          <a:latin typeface="Calibri"/>
                        </a:rPr>
                        <a:t>mbetje</a:t>
                      </a:r>
                      <a:r>
                        <a:rPr lang="en-US" sz="1400" b="0" i="0" u="none" strike="noStrike" dirty="0">
                          <a:solidFill>
                            <a:srgbClr val="000000"/>
                          </a:solidFill>
                          <a:latin typeface="Calibri"/>
                        </a:rPr>
                        <a:t> </a:t>
                      </a:r>
                      <a:r>
                        <a:rPr lang="en-US" sz="1400" b="0" i="0" u="none" strike="noStrike" dirty="0" err="1">
                          <a:solidFill>
                            <a:srgbClr val="000000"/>
                          </a:solidFill>
                          <a:latin typeface="Calibri"/>
                        </a:rPr>
                        <a:t>speciale</a:t>
                      </a:r>
                      <a:r>
                        <a:rPr lang="en-US" sz="1400" b="0" i="0" u="none" strike="noStrike" dirty="0">
                          <a:solidFill>
                            <a:srgbClr val="000000"/>
                          </a:solidFill>
                          <a:latin typeface="Calibri"/>
                        </a:rPr>
                        <a:t>  (</a:t>
                      </a:r>
                      <a:r>
                        <a:rPr lang="en-US" sz="1400" b="0" i="0" u="none" strike="noStrike" dirty="0" err="1">
                          <a:solidFill>
                            <a:srgbClr val="000000"/>
                          </a:solidFill>
                          <a:latin typeface="Calibri"/>
                        </a:rPr>
                        <a:t>nga</a:t>
                      </a:r>
                      <a:r>
                        <a:rPr lang="en-US" sz="1400" b="0" i="0" u="none" strike="noStrike" dirty="0">
                          <a:solidFill>
                            <a:srgbClr val="000000"/>
                          </a:solidFill>
                          <a:latin typeface="Calibri"/>
                        </a:rPr>
                        <a:t> </a:t>
                      </a:r>
                      <a:r>
                        <a:rPr lang="en-US" sz="1400" b="0" i="0" u="none" strike="noStrike" dirty="0" err="1">
                          <a:solidFill>
                            <a:srgbClr val="000000"/>
                          </a:solidFill>
                          <a:latin typeface="Calibri"/>
                        </a:rPr>
                        <a:t>familjet</a:t>
                      </a:r>
                      <a:r>
                        <a:rPr lang="en-US" sz="1400" b="0" i="0" u="none" strike="noStrike" dirty="0">
                          <a:solidFill>
                            <a:srgbClr val="000000"/>
                          </a:solidFill>
                          <a:latin typeface="Calibri"/>
                        </a:rPr>
                        <a:t>)</a:t>
                      </a:r>
                      <a:r>
                        <a:rPr lang="en-US" sz="1400" b="0" i="0" u="none" strike="noStrike" dirty="0" err="1">
                          <a:solidFill>
                            <a:srgbClr val="000000"/>
                          </a:solidFill>
                          <a:latin typeface="Calibri"/>
                        </a:rPr>
                        <a:t>mbledhur</a:t>
                      </a:r>
                      <a:r>
                        <a:rPr lang="en-US" sz="1400" b="0" i="0" u="none" strike="noStrike" dirty="0">
                          <a:solidFill>
                            <a:srgbClr val="000000"/>
                          </a:solidFill>
                          <a:latin typeface="Calibri"/>
                        </a:rPr>
                        <a:t> e </a:t>
                      </a:r>
                      <a:r>
                        <a:rPr lang="en-US" sz="1400" b="0" i="0" u="none" strike="noStrike" dirty="0" err="1">
                          <a:solidFill>
                            <a:srgbClr val="000000"/>
                          </a:solidFill>
                          <a:latin typeface="Calibri"/>
                        </a:rPr>
                        <a:t>diferencuar</a:t>
                      </a:r>
                      <a:r>
                        <a:rPr lang="en-US" sz="1400" b="0" i="0" u="none" strike="noStrike" dirty="0">
                          <a:solidFill>
                            <a:srgbClr val="000000"/>
                          </a:solidFill>
                          <a:latin typeface="Calibri"/>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smtClean="0">
                          <a:solidFill>
                            <a:srgbClr val="000000"/>
                          </a:solidFill>
                          <a:latin typeface="Calibri"/>
                        </a:rPr>
                        <a:t>Sip. </a:t>
                      </a:r>
                      <a:r>
                        <a:rPr lang="en-US" sz="1400" b="0" i="0" u="none" strike="noStrike" dirty="0">
                          <a:solidFill>
                            <a:srgbClr val="000000"/>
                          </a:solidFill>
                          <a:latin typeface="Calibri"/>
                        </a:rPr>
                        <a:t>e </a:t>
                      </a:r>
                      <a:r>
                        <a:rPr lang="en-US" sz="1400" b="0" i="0" u="none" strike="noStrike" dirty="0" err="1">
                          <a:solidFill>
                            <a:srgbClr val="000000"/>
                          </a:solidFill>
                          <a:latin typeface="Calibri"/>
                        </a:rPr>
                        <a:t>pastruar</a:t>
                      </a:r>
                      <a:r>
                        <a:rPr lang="en-US" sz="1400" b="0" i="0" u="none" strike="noStrike" dirty="0">
                          <a:solidFill>
                            <a:srgbClr val="000000"/>
                          </a:solidFill>
                          <a:latin typeface="Calibri"/>
                        </a:rPr>
                        <a:t> </a:t>
                      </a:r>
                      <a:r>
                        <a:rPr lang="en-US" sz="1400" b="0" i="0" u="none" strike="noStrike" dirty="0" err="1">
                          <a:solidFill>
                            <a:srgbClr val="000000"/>
                          </a:solidFill>
                          <a:latin typeface="Calibri"/>
                        </a:rPr>
                        <a:t>për</a:t>
                      </a:r>
                      <a:r>
                        <a:rPr lang="en-US" sz="1400" b="0" i="0" u="none" strike="noStrike" dirty="0">
                          <a:solidFill>
                            <a:srgbClr val="000000"/>
                          </a:solidFill>
                          <a:latin typeface="Calibri"/>
                        </a:rPr>
                        <a:t> </a:t>
                      </a:r>
                      <a:r>
                        <a:rPr lang="en-US" sz="1400" b="0" i="0" u="none" strike="noStrike" dirty="0" err="1">
                          <a:solidFill>
                            <a:srgbClr val="000000"/>
                          </a:solidFill>
                          <a:latin typeface="Calibri"/>
                        </a:rPr>
                        <a:t>banorë</a:t>
                      </a:r>
                      <a:r>
                        <a:rPr lang="en-US" sz="1400" b="0" i="0" u="none" strike="noStrike" dirty="0">
                          <a:solidFill>
                            <a:srgbClr val="000000"/>
                          </a:solidFill>
                          <a:latin typeface="Calibri"/>
                        </a:rPr>
                        <a:t>/ </a:t>
                      </a:r>
                      <a:r>
                        <a:rPr lang="en-US" sz="1400" b="0" i="0" u="none" strike="noStrike" dirty="0" err="1">
                          <a:solidFill>
                            <a:srgbClr val="000000"/>
                          </a:solidFill>
                          <a:latin typeface="Calibri"/>
                        </a:rPr>
                        <a:t>ditë</a:t>
                      </a:r>
                      <a:endParaRPr lang="en-US" sz="1400" b="0"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latin typeface="Calibri"/>
                        </a:rPr>
                        <a:t>Ore </a:t>
                      </a:r>
                      <a:r>
                        <a:rPr lang="en-US" sz="1400" b="0" i="0" u="none" strike="noStrike" dirty="0" err="1">
                          <a:solidFill>
                            <a:srgbClr val="000000"/>
                          </a:solidFill>
                          <a:latin typeface="Calibri"/>
                        </a:rPr>
                        <a:t>pune</a:t>
                      </a:r>
                      <a:r>
                        <a:rPr lang="en-US" sz="1400" b="0" i="0" u="none" strike="noStrike" dirty="0">
                          <a:solidFill>
                            <a:srgbClr val="000000"/>
                          </a:solidFill>
                          <a:latin typeface="Calibri"/>
                        </a:rPr>
                        <a:t> </a:t>
                      </a:r>
                      <a:r>
                        <a:rPr lang="en-US" sz="1400" b="0" i="0" u="none" strike="noStrike" dirty="0" err="1" smtClean="0">
                          <a:solidFill>
                            <a:srgbClr val="000000"/>
                          </a:solidFill>
                          <a:latin typeface="Calibri"/>
                        </a:rPr>
                        <a:t>për</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ton </a:t>
                      </a:r>
                      <a:r>
                        <a:rPr lang="en-US" sz="1400" b="0" i="0" u="none" strike="noStrike" dirty="0" err="1">
                          <a:solidFill>
                            <a:srgbClr val="000000"/>
                          </a:solidFill>
                          <a:latin typeface="Calibri"/>
                        </a:rPr>
                        <a:t>mbetje</a:t>
                      </a:r>
                      <a:r>
                        <a:rPr lang="en-US" sz="1400" b="0" i="0" u="none" strike="noStrike" dirty="0">
                          <a:solidFill>
                            <a:srgbClr val="000000"/>
                          </a:solidFill>
                          <a:latin typeface="Calibri"/>
                        </a:rPr>
                        <a:t> </a:t>
                      </a:r>
                      <a:r>
                        <a:rPr lang="en-US" sz="1400" b="0" i="0" u="none" strike="noStrike" dirty="0" err="1">
                          <a:solidFill>
                            <a:srgbClr val="000000"/>
                          </a:solidFill>
                          <a:latin typeface="Calibri"/>
                        </a:rPr>
                        <a:t>dhe</a:t>
                      </a:r>
                      <a:r>
                        <a:rPr lang="en-US" sz="1400" b="0" i="0" u="none" strike="noStrike" dirty="0">
                          <a:solidFill>
                            <a:srgbClr val="000000"/>
                          </a:solidFill>
                          <a:latin typeface="Calibri"/>
                        </a:rPr>
                        <a:t> m</a:t>
                      </a:r>
                      <a:r>
                        <a:rPr lang="en-US" sz="1400" b="0" i="0" u="none" strike="noStrike" baseline="30000" dirty="0">
                          <a:solidFill>
                            <a:srgbClr val="000000"/>
                          </a:solidFill>
                          <a:latin typeface="Calibri"/>
                        </a:rPr>
                        <a:t>2</a:t>
                      </a:r>
                      <a:r>
                        <a:rPr lang="en-US" sz="1400" b="0" i="0" u="none" strike="noStrike" dirty="0">
                          <a:solidFill>
                            <a:srgbClr val="000000"/>
                          </a:solidFill>
                          <a:latin typeface="Calibri"/>
                        </a:rPr>
                        <a:t> </a:t>
                      </a:r>
                      <a:r>
                        <a:rPr lang="en-US" sz="1400" b="0" i="0" u="none" strike="noStrike" dirty="0" smtClean="0">
                          <a:solidFill>
                            <a:srgbClr val="000000"/>
                          </a:solidFill>
                          <a:latin typeface="Calibri"/>
                        </a:rPr>
                        <a:t>/ </a:t>
                      </a:r>
                      <a:r>
                        <a:rPr lang="en-US" sz="1400" b="0" i="0" u="none" strike="noStrike" dirty="0" err="1">
                          <a:solidFill>
                            <a:srgbClr val="000000"/>
                          </a:solidFill>
                          <a:latin typeface="Calibri"/>
                        </a:rPr>
                        <a:t>orë</a:t>
                      </a:r>
                      <a:r>
                        <a:rPr lang="en-US" sz="1400" b="0" i="0" u="none" strike="noStrike" dirty="0">
                          <a:solidFill>
                            <a:srgbClr val="000000"/>
                          </a:solidFill>
                          <a:latin typeface="Calibri"/>
                        </a:rPr>
                        <a:t> </a:t>
                      </a:r>
                      <a:r>
                        <a:rPr lang="en-US" sz="1400" b="0" i="0" u="none" strike="noStrike" dirty="0" err="1">
                          <a:solidFill>
                            <a:srgbClr val="000000"/>
                          </a:solidFill>
                          <a:latin typeface="Calibri"/>
                        </a:rPr>
                        <a:t>pune</a:t>
                      </a:r>
                      <a:r>
                        <a:rPr lang="en-US" sz="1400" b="0" i="0" u="none" strike="noStrike" dirty="0">
                          <a:solidFill>
                            <a:srgbClr val="000000"/>
                          </a:solidFill>
                          <a:latin typeface="Calibri"/>
                        </a:rPr>
                        <a:t> (</a:t>
                      </a:r>
                      <a:r>
                        <a:rPr lang="en-US" sz="1400" b="0" i="0" u="none" strike="noStrike" dirty="0" err="1">
                          <a:solidFill>
                            <a:srgbClr val="000000"/>
                          </a:solidFill>
                          <a:latin typeface="Calibri"/>
                        </a:rPr>
                        <a:t>mjetet</a:t>
                      </a:r>
                      <a:r>
                        <a:rPr lang="en-US" sz="1400" b="0" i="0" u="none" strike="noStrike" dirty="0">
                          <a:solidFill>
                            <a:srgbClr val="000000"/>
                          </a:solidFill>
                          <a:latin typeface="Calibri"/>
                        </a:rPr>
                        <a:t>) </a:t>
                      </a:r>
                      <a:r>
                        <a:rPr lang="en-US" sz="1400" b="0" i="0" u="none" strike="noStrike" dirty="0" smtClean="0">
                          <a:solidFill>
                            <a:srgbClr val="000000"/>
                          </a:solidFill>
                          <a:latin typeface="Calibri"/>
                        </a:rPr>
                        <a:t>/ton </a:t>
                      </a:r>
                      <a:r>
                        <a:rPr lang="en-US" sz="1400" b="0" i="0" u="none" strike="noStrike" dirty="0" err="1">
                          <a:solidFill>
                            <a:srgbClr val="000000"/>
                          </a:solidFill>
                          <a:latin typeface="Calibri"/>
                        </a:rPr>
                        <a:t>mbetje</a:t>
                      </a:r>
                      <a:r>
                        <a:rPr lang="en-US" sz="1400" b="0" i="0" u="none" strike="noStrike" dirty="0">
                          <a:solidFill>
                            <a:srgbClr val="000000"/>
                          </a:solidFill>
                          <a:latin typeface="Calibri"/>
                        </a:rPr>
                        <a:t> </a:t>
                      </a:r>
                      <a:r>
                        <a:rPr lang="en-US" sz="1400" b="0" i="0" u="none" strike="noStrike" dirty="0" err="1">
                          <a:solidFill>
                            <a:srgbClr val="000000"/>
                          </a:solidFill>
                          <a:latin typeface="Calibri"/>
                        </a:rPr>
                        <a:t>dhe</a:t>
                      </a:r>
                      <a:r>
                        <a:rPr lang="en-US" sz="1400" b="0" i="0" u="none" strike="noStrike" dirty="0">
                          <a:solidFill>
                            <a:srgbClr val="000000"/>
                          </a:solidFill>
                          <a:latin typeface="Calibri"/>
                        </a:rPr>
                        <a:t> m</a:t>
                      </a:r>
                      <a:r>
                        <a:rPr lang="en-US" sz="1400" b="0" i="0" u="none" strike="noStrike" baseline="30000" dirty="0">
                          <a:solidFill>
                            <a:srgbClr val="000000"/>
                          </a:solidFill>
                          <a:latin typeface="Calibri"/>
                        </a:rPr>
                        <a:t>2</a:t>
                      </a:r>
                      <a:r>
                        <a:rPr lang="en-US" sz="1400" b="0" i="0" u="none" strike="noStrike" dirty="0">
                          <a:solidFill>
                            <a:srgbClr val="000000"/>
                          </a:solidFill>
                          <a:latin typeface="Calibri"/>
                        </a:rPr>
                        <a:t> </a:t>
                      </a:r>
                      <a:r>
                        <a:rPr lang="en-US" sz="1400" b="0" i="0" u="none" strike="noStrike" dirty="0" err="1">
                          <a:solidFill>
                            <a:srgbClr val="000000"/>
                          </a:solidFill>
                          <a:latin typeface="Calibri"/>
                        </a:rPr>
                        <a:t>rrugë</a:t>
                      </a:r>
                      <a:r>
                        <a:rPr lang="en-US" sz="14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nl-NL" sz="1400" b="0" i="0" u="none" strike="noStrike" dirty="0">
                          <a:solidFill>
                            <a:srgbClr val="000000"/>
                          </a:solidFill>
                          <a:latin typeface="Calibri"/>
                        </a:rPr>
                        <a:t>Kosto njësi Leke (EURO) për ton/m</a:t>
                      </a:r>
                      <a:r>
                        <a:rPr lang="nl-NL" sz="1400" b="0" i="0" u="none" strike="noStrike" baseline="30000" dirty="0">
                          <a:solidFill>
                            <a:srgbClr val="000000"/>
                          </a:solidFill>
                          <a:latin typeface="Calibri"/>
                        </a:rPr>
                        <a:t>2</a:t>
                      </a:r>
                      <a:r>
                        <a:rPr lang="nl-NL" sz="14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latin typeface="Calibri"/>
                        </a:rPr>
                        <a:t>% e </a:t>
                      </a:r>
                      <a:r>
                        <a:rPr lang="en-US" sz="1400" b="0" i="0" u="none" strike="noStrike" dirty="0" err="1">
                          <a:solidFill>
                            <a:srgbClr val="000000"/>
                          </a:solidFill>
                          <a:latin typeface="Calibri"/>
                        </a:rPr>
                        <a:t>materialeve</a:t>
                      </a:r>
                      <a:r>
                        <a:rPr lang="en-US" sz="1400" b="0" i="0" u="none" strike="noStrike" dirty="0">
                          <a:solidFill>
                            <a:srgbClr val="000000"/>
                          </a:solidFill>
                          <a:latin typeface="Calibri"/>
                        </a:rPr>
                        <a:t> </a:t>
                      </a:r>
                      <a:r>
                        <a:rPr lang="en-US" sz="1400" b="0" i="0" u="none" strike="noStrike" dirty="0" err="1">
                          <a:solidFill>
                            <a:srgbClr val="000000"/>
                          </a:solidFill>
                          <a:latin typeface="Calibri"/>
                        </a:rPr>
                        <a:t>të</a:t>
                      </a:r>
                      <a:r>
                        <a:rPr lang="en-US" sz="1400" b="0" i="0" u="none" strike="noStrike" dirty="0">
                          <a:solidFill>
                            <a:srgbClr val="000000"/>
                          </a:solidFill>
                          <a:latin typeface="Calibri"/>
                        </a:rPr>
                        <a:t> </a:t>
                      </a:r>
                      <a:r>
                        <a:rPr lang="en-US" sz="1400" b="0" i="0" u="none" strike="noStrike" dirty="0" err="1">
                          <a:solidFill>
                            <a:srgbClr val="000000"/>
                          </a:solidFill>
                          <a:latin typeface="Calibri"/>
                        </a:rPr>
                        <a:t>riciklueshme</a:t>
                      </a:r>
                      <a:r>
                        <a:rPr lang="en-US" sz="1400" b="0" i="0" u="none" strike="noStrike" dirty="0">
                          <a:solidFill>
                            <a:srgbClr val="000000"/>
                          </a:solidFill>
                          <a:latin typeface="Calibri"/>
                        </a:rPr>
                        <a:t> </a:t>
                      </a:r>
                      <a:r>
                        <a:rPr lang="en-US" sz="1400" b="0" i="0" u="none" strike="noStrike" dirty="0" err="1" smtClean="0">
                          <a:solidFill>
                            <a:srgbClr val="000000"/>
                          </a:solidFill>
                          <a:latin typeface="Calibri"/>
                        </a:rPr>
                        <a:t>dhe</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 </a:t>
                      </a:r>
                      <a:r>
                        <a:rPr lang="en-US" sz="1400" b="0" i="0" u="none" strike="noStrike" dirty="0" err="1">
                          <a:solidFill>
                            <a:srgbClr val="000000"/>
                          </a:solidFill>
                          <a:latin typeface="Calibri"/>
                        </a:rPr>
                        <a:t>materialeve</a:t>
                      </a:r>
                      <a:r>
                        <a:rPr lang="en-US" sz="1400" b="0" i="0" u="none" strike="noStrike" dirty="0">
                          <a:solidFill>
                            <a:srgbClr val="000000"/>
                          </a:solidFill>
                          <a:latin typeface="Calibri"/>
                        </a:rPr>
                        <a:t> </a:t>
                      </a:r>
                      <a:r>
                        <a:rPr lang="en-US" sz="1400" b="0" i="0" u="none" strike="noStrike" dirty="0" err="1">
                          <a:solidFill>
                            <a:srgbClr val="000000"/>
                          </a:solidFill>
                          <a:latin typeface="Calibri"/>
                        </a:rPr>
                        <a:t>organike</a:t>
                      </a:r>
                      <a:r>
                        <a:rPr lang="en-US" sz="1400" b="0" i="0" u="none" strike="noStrike" dirty="0">
                          <a:solidFill>
                            <a:srgbClr val="000000"/>
                          </a:solidFill>
                          <a:latin typeface="Calibri"/>
                        </a:rPr>
                        <a:t> </a:t>
                      </a:r>
                      <a:r>
                        <a:rPr lang="en-US" sz="1400" b="0" i="0" u="none" strike="noStrike" dirty="0" err="1">
                          <a:solidFill>
                            <a:srgbClr val="000000"/>
                          </a:solidFill>
                          <a:latin typeface="Calibri"/>
                        </a:rPr>
                        <a:t>të</a:t>
                      </a:r>
                      <a:r>
                        <a:rPr lang="en-US" sz="1400" b="0" i="0" u="none" strike="noStrike" dirty="0">
                          <a:solidFill>
                            <a:srgbClr val="000000"/>
                          </a:solidFill>
                          <a:latin typeface="Calibri"/>
                        </a:rPr>
                        <a:t> </a:t>
                      </a:r>
                      <a:r>
                        <a:rPr lang="en-US" sz="1400" b="0" i="0" u="none" strike="noStrike" dirty="0" err="1">
                          <a:solidFill>
                            <a:srgbClr val="000000"/>
                          </a:solidFill>
                          <a:latin typeface="Calibri"/>
                        </a:rPr>
                        <a:t>veçuara</a:t>
                      </a:r>
                      <a:endParaRPr lang="en-US" sz="1400" b="0"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latin typeface="Calibri"/>
                        </a:rPr>
                        <a:t>% e </a:t>
                      </a:r>
                      <a:r>
                        <a:rPr lang="en-US" sz="1400" b="0" i="0" u="none" strike="noStrike" dirty="0" err="1">
                          <a:solidFill>
                            <a:srgbClr val="000000"/>
                          </a:solidFill>
                          <a:latin typeface="Calibri"/>
                        </a:rPr>
                        <a:t>mbetjeve</a:t>
                      </a:r>
                      <a:r>
                        <a:rPr lang="en-US" sz="1400" b="0" i="0" u="none" strike="noStrike" dirty="0">
                          <a:solidFill>
                            <a:srgbClr val="000000"/>
                          </a:solidFill>
                          <a:latin typeface="Calibri"/>
                        </a:rPr>
                        <a:t> </a:t>
                      </a:r>
                      <a:r>
                        <a:rPr lang="en-US" sz="1400" b="0" i="0" u="none" strike="noStrike" dirty="0" err="1">
                          <a:solidFill>
                            <a:srgbClr val="000000"/>
                          </a:solidFill>
                          <a:latin typeface="Calibri"/>
                        </a:rPr>
                        <a:t>të</a:t>
                      </a:r>
                      <a:r>
                        <a:rPr lang="en-US" sz="1400" b="0" i="0" u="none" strike="noStrike" dirty="0">
                          <a:solidFill>
                            <a:srgbClr val="000000"/>
                          </a:solidFill>
                          <a:latin typeface="Calibri"/>
                        </a:rPr>
                        <a:t> </a:t>
                      </a:r>
                      <a:r>
                        <a:rPr lang="en-US" sz="1400" b="0" i="0" u="none" strike="noStrike" dirty="0" err="1">
                          <a:solidFill>
                            <a:srgbClr val="000000"/>
                          </a:solidFill>
                          <a:latin typeface="Calibri"/>
                        </a:rPr>
                        <a:t>riciklueara</a:t>
                      </a:r>
                      <a:r>
                        <a:rPr lang="en-US" sz="1400" b="0" i="0" u="none" strike="noStrike" dirty="0">
                          <a:solidFill>
                            <a:srgbClr val="000000"/>
                          </a:solidFill>
                          <a:latin typeface="Calibri"/>
                        </a:rPr>
                        <a:t>/ </a:t>
                      </a:r>
                      <a:r>
                        <a:rPr lang="en-US" sz="1400" b="0" i="0" u="none" strike="noStrike" dirty="0" err="1">
                          <a:solidFill>
                            <a:srgbClr val="000000"/>
                          </a:solidFill>
                          <a:latin typeface="Calibri"/>
                        </a:rPr>
                        <a:t>ripërdorura</a:t>
                      </a:r>
                      <a:endParaRPr lang="en-US" sz="1400" b="0"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400" b="0" i="0" u="none" strike="noStrike" dirty="0">
                          <a:solidFill>
                            <a:srgbClr val="000000"/>
                          </a:solidFill>
                          <a:latin typeface="Calibri"/>
                        </a:rPr>
                        <a:t>% e </a:t>
                      </a:r>
                      <a:r>
                        <a:rPr lang="en-US" sz="1400" b="0" i="0" u="none" strike="noStrike" dirty="0" err="1">
                          <a:solidFill>
                            <a:srgbClr val="000000"/>
                          </a:solidFill>
                          <a:latin typeface="Calibri"/>
                        </a:rPr>
                        <a:t>mbetjeve</a:t>
                      </a:r>
                      <a:r>
                        <a:rPr lang="en-US" sz="1400" b="0" i="0" u="none" strike="noStrike" dirty="0">
                          <a:solidFill>
                            <a:srgbClr val="000000"/>
                          </a:solidFill>
                          <a:latin typeface="Calibri"/>
                        </a:rPr>
                        <a:t> </a:t>
                      </a:r>
                      <a:r>
                        <a:rPr lang="en-US" sz="1400" b="0" i="0" u="none" strike="noStrike" dirty="0" err="1">
                          <a:solidFill>
                            <a:srgbClr val="000000"/>
                          </a:solidFill>
                          <a:latin typeface="Calibri"/>
                        </a:rPr>
                        <a:t>të</a:t>
                      </a:r>
                      <a:r>
                        <a:rPr lang="en-US" sz="1400" b="0" i="0" u="none" strike="noStrike" dirty="0">
                          <a:solidFill>
                            <a:srgbClr val="000000"/>
                          </a:solidFill>
                          <a:latin typeface="Calibri"/>
                        </a:rPr>
                        <a:t> </a:t>
                      </a:r>
                      <a:r>
                        <a:rPr lang="en-US" sz="1400" b="0" i="0" u="none" strike="noStrike" dirty="0" err="1">
                          <a:solidFill>
                            <a:srgbClr val="000000"/>
                          </a:solidFill>
                          <a:latin typeface="Calibri"/>
                        </a:rPr>
                        <a:t>trajtuara</a:t>
                      </a:r>
                      <a:r>
                        <a:rPr lang="en-US" sz="1400" b="0" i="0" u="none" strike="noStrike" dirty="0">
                          <a:solidFill>
                            <a:srgbClr val="000000"/>
                          </a:solidFill>
                          <a:latin typeface="Calibri"/>
                        </a:rPr>
                        <a:t> </a:t>
                      </a:r>
                      <a:r>
                        <a:rPr lang="en-US" sz="1400" b="0" i="0" u="none" strike="noStrike" dirty="0" err="1">
                          <a:solidFill>
                            <a:srgbClr val="000000"/>
                          </a:solidFill>
                          <a:latin typeface="Calibri"/>
                        </a:rPr>
                        <a:t>për</a:t>
                      </a:r>
                      <a:r>
                        <a:rPr lang="en-US" sz="1400" b="0" i="0" u="none" strike="noStrike" dirty="0">
                          <a:solidFill>
                            <a:srgbClr val="000000"/>
                          </a:solidFill>
                          <a:latin typeface="Calibri"/>
                        </a:rPr>
                        <a:t> </a:t>
                      </a:r>
                      <a:r>
                        <a:rPr lang="en-US" sz="1400" b="0" i="0" u="none" strike="noStrike" dirty="0" err="1">
                          <a:solidFill>
                            <a:srgbClr val="000000"/>
                          </a:solidFill>
                          <a:latin typeface="Calibri"/>
                        </a:rPr>
                        <a:t>përfitim</a:t>
                      </a:r>
                      <a:r>
                        <a:rPr lang="en-US" sz="1400" b="0" i="0" u="none" strike="noStrike" dirty="0">
                          <a:solidFill>
                            <a:srgbClr val="000000"/>
                          </a:solidFill>
                          <a:latin typeface="Calibri"/>
                        </a:rPr>
                        <a:t> </a:t>
                      </a:r>
                      <a:r>
                        <a:rPr lang="en-US" sz="1400" b="0" i="0" u="none" strike="noStrike" dirty="0" err="1">
                          <a:solidFill>
                            <a:srgbClr val="000000"/>
                          </a:solidFill>
                          <a:latin typeface="Calibri"/>
                        </a:rPr>
                        <a:t>energjie</a:t>
                      </a:r>
                      <a:endParaRPr lang="en-US" sz="1400" b="0"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2082507">
                <a:tc gridSpan="2">
                  <a:txBody>
                    <a:bodyPr/>
                    <a:lstStyle/>
                    <a:p>
                      <a:pPr algn="just" fontAlgn="b"/>
                      <a:r>
                        <a:rPr lang="en-US" sz="1900" kern="1200" baseline="0" dirty="0" err="1" smtClean="0">
                          <a:solidFill>
                            <a:schemeClr val="tx1"/>
                          </a:solidFill>
                          <a:latin typeface="+mn-lt"/>
                          <a:ea typeface="+mn-ea"/>
                          <a:cs typeface="+mn-cs"/>
                        </a:rPr>
                        <a:t>Mbajtja</a:t>
                      </a:r>
                      <a:r>
                        <a:rPr lang="en-US" sz="1900" kern="1200" baseline="0" dirty="0" smtClean="0">
                          <a:solidFill>
                            <a:schemeClr val="tx1"/>
                          </a:solidFill>
                          <a:latin typeface="+mn-lt"/>
                          <a:ea typeface="+mn-ea"/>
                          <a:cs typeface="+mn-cs"/>
                        </a:rPr>
                        <a:t> e </a:t>
                      </a:r>
                      <a:r>
                        <a:rPr lang="en-US" sz="1900" kern="1200" baseline="0" dirty="0" err="1" smtClean="0">
                          <a:solidFill>
                            <a:schemeClr val="tx1"/>
                          </a:solidFill>
                          <a:latin typeface="+mn-lt"/>
                          <a:ea typeface="+mn-ea"/>
                          <a:cs typeface="+mn-cs"/>
                        </a:rPr>
                        <a:t>pastër</a:t>
                      </a:r>
                      <a:r>
                        <a:rPr lang="en-US" sz="1900" kern="1200" baseline="0" dirty="0" smtClean="0">
                          <a:solidFill>
                            <a:schemeClr val="tx1"/>
                          </a:solidFill>
                          <a:latin typeface="+mn-lt"/>
                          <a:ea typeface="+mn-ea"/>
                          <a:cs typeface="+mn-cs"/>
                        </a:rPr>
                        <a:t> e </a:t>
                      </a:r>
                      <a:r>
                        <a:rPr lang="en-US" sz="1900" kern="1200" baseline="0" dirty="0" err="1" smtClean="0">
                          <a:solidFill>
                            <a:schemeClr val="tx1"/>
                          </a:solidFill>
                          <a:latin typeface="+mn-lt"/>
                          <a:ea typeface="+mn-ea"/>
                          <a:cs typeface="+mn-cs"/>
                        </a:rPr>
                        <a:t>qytetit</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reduktimi</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i</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rrezikut</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për</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shëndetin</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publik</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dhe</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për</a:t>
                      </a:r>
                      <a:r>
                        <a:rPr lang="en-US" sz="1900" kern="1200" baseline="0" dirty="0" smtClean="0">
                          <a:solidFill>
                            <a:schemeClr val="tx1"/>
                          </a:solidFill>
                          <a:latin typeface="+mn-lt"/>
                          <a:ea typeface="+mn-ea"/>
                          <a:cs typeface="+mn-cs"/>
                        </a:rPr>
                        <a:t> </a:t>
                      </a:r>
                      <a:r>
                        <a:rPr lang="en-US" sz="1900" kern="1200" baseline="0" dirty="0" err="1" smtClean="0">
                          <a:solidFill>
                            <a:schemeClr val="tx1"/>
                          </a:solidFill>
                          <a:latin typeface="+mn-lt"/>
                          <a:ea typeface="+mn-ea"/>
                          <a:cs typeface="+mn-cs"/>
                        </a:rPr>
                        <a:t>mjedisin</a:t>
                      </a:r>
                      <a:r>
                        <a:rPr lang="en-US" sz="1900" kern="1200" baseline="0" dirty="0" smtClean="0">
                          <a:solidFill>
                            <a:schemeClr val="tx1"/>
                          </a:solidFill>
                          <a:latin typeface="+mn-lt"/>
                          <a:ea typeface="+mn-ea"/>
                          <a:cs typeface="+mn-cs"/>
                        </a:rPr>
                        <a:t> urban</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1800" b="1" i="0" u="none" strike="noStrike" dirty="0">
                        <a:solidFill>
                          <a:srgbClr val="000000"/>
                        </a:solidFill>
                        <a:latin typeface="Calibri"/>
                      </a:endParaRP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latin typeface="Calibri"/>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30DDC29F-765A-4C21-AB29-E7E3E6453BD9}"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0"/>
          <a:ext cx="9144000" cy="6790214"/>
        </p:xfrm>
        <a:graphic>
          <a:graphicData uri="http://schemas.openxmlformats.org/drawingml/2006/table">
            <a:tbl>
              <a:tblPr/>
              <a:tblGrid>
                <a:gridCol w="878066"/>
                <a:gridCol w="878066"/>
                <a:gridCol w="878066"/>
                <a:gridCol w="726674"/>
                <a:gridCol w="878066"/>
                <a:gridCol w="878066"/>
                <a:gridCol w="938623"/>
                <a:gridCol w="938623"/>
                <a:gridCol w="1120294"/>
                <a:gridCol w="1029456"/>
              </a:tblGrid>
              <a:tr h="754548">
                <a:tc>
                  <a:txBody>
                    <a:bodyPr/>
                    <a:lstStyle/>
                    <a:p>
                      <a:pPr algn="ctr" fontAlgn="t"/>
                      <a:endParaRPr lang="en-US" sz="20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6">
                  <a:txBody>
                    <a:bodyPr/>
                    <a:lstStyle/>
                    <a:p>
                      <a:pPr algn="ctr" fontAlgn="t"/>
                      <a:r>
                        <a:rPr lang="en-US" sz="2000" b="1" i="0" u="none" strike="noStrike" dirty="0" err="1">
                          <a:solidFill>
                            <a:srgbClr val="000000"/>
                          </a:solidFill>
                          <a:latin typeface="Calibri"/>
                        </a:rPr>
                        <a:t>Financiare</a:t>
                      </a:r>
                      <a:endParaRPr lang="en-US" sz="2000" b="1" i="0" u="none" strike="noStrike" dirty="0">
                        <a:solidFill>
                          <a:srgbClr val="000000"/>
                        </a:solidFill>
                        <a:latin typeface="Calibri"/>
                      </a:endParaRPr>
                    </a:p>
                  </a:txBody>
                  <a:tcPr marL="8414" marR="8414" marT="8414" marB="0">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t"/>
                      <a:r>
                        <a:rPr lang="en-US" sz="2000" b="1" i="0" u="none" strike="noStrike">
                          <a:solidFill>
                            <a:srgbClr val="000000"/>
                          </a:solidFill>
                          <a:latin typeface="Calibri"/>
                        </a:rPr>
                        <a:t>Impakti</a:t>
                      </a:r>
                    </a:p>
                  </a:txBody>
                  <a:tcPr marL="8414" marR="8414" marT="8414"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79404">
                <a:tc>
                  <a:txBody>
                    <a:bodyPr/>
                    <a:lstStyle/>
                    <a:p>
                      <a:pPr algn="ctr" fontAlgn="t"/>
                      <a:endParaRPr lang="en-US" sz="20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2000" b="1" i="0" u="none" strike="noStrike" dirty="0" err="1">
                          <a:solidFill>
                            <a:srgbClr val="000000"/>
                          </a:solidFill>
                          <a:latin typeface="Calibri"/>
                        </a:rPr>
                        <a:t>Stabiliteti</a:t>
                      </a:r>
                      <a:r>
                        <a:rPr lang="en-US" sz="2000" b="1" i="0" u="none" strike="noStrike" dirty="0">
                          <a:solidFill>
                            <a:srgbClr val="000000"/>
                          </a:solidFill>
                          <a:latin typeface="Calibri"/>
                        </a:rPr>
                        <a:t> </a:t>
                      </a:r>
                      <a:r>
                        <a:rPr lang="en-US" sz="2000" b="1" i="0" u="none" strike="noStrike" dirty="0" err="1">
                          <a:solidFill>
                            <a:srgbClr val="000000"/>
                          </a:solidFill>
                          <a:latin typeface="Calibri"/>
                        </a:rPr>
                        <a:t>Financiar</a:t>
                      </a:r>
                      <a:r>
                        <a:rPr lang="en-US" sz="2000" b="1" i="0" u="none" strike="noStrike" dirty="0">
                          <a:solidFill>
                            <a:srgbClr val="000000"/>
                          </a:solidFill>
                          <a:latin typeface="Calibri"/>
                        </a:rPr>
                        <a:t> </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t"/>
                      <a:r>
                        <a:rPr lang="en-US" sz="2000" b="1" i="0" u="none" strike="noStrike" dirty="0" err="1">
                          <a:solidFill>
                            <a:srgbClr val="000000"/>
                          </a:solidFill>
                          <a:latin typeface="Calibri"/>
                        </a:rPr>
                        <a:t>Mbulimi</a:t>
                      </a:r>
                      <a:r>
                        <a:rPr lang="en-US" sz="2000" b="1" i="0" u="none" strike="noStrike" dirty="0">
                          <a:solidFill>
                            <a:srgbClr val="000000"/>
                          </a:solidFill>
                          <a:latin typeface="Calibri"/>
                        </a:rPr>
                        <a:t> </a:t>
                      </a:r>
                      <a:r>
                        <a:rPr lang="en-US" sz="2000" b="1" i="0" u="none" strike="noStrike" dirty="0" err="1">
                          <a:solidFill>
                            <a:srgbClr val="000000"/>
                          </a:solidFill>
                          <a:latin typeface="Calibri"/>
                        </a:rPr>
                        <a:t>i</a:t>
                      </a:r>
                      <a:r>
                        <a:rPr lang="en-US" sz="2000" b="1" i="0" u="none" strike="noStrike" dirty="0">
                          <a:solidFill>
                            <a:srgbClr val="000000"/>
                          </a:solidFill>
                          <a:latin typeface="Calibri"/>
                        </a:rPr>
                        <a:t> </a:t>
                      </a:r>
                      <a:r>
                        <a:rPr lang="en-US" sz="2000" b="1" i="0" u="none" strike="noStrike" dirty="0" err="1">
                          <a:solidFill>
                            <a:srgbClr val="000000"/>
                          </a:solidFill>
                          <a:latin typeface="Calibri"/>
                        </a:rPr>
                        <a:t>kostos</a:t>
                      </a:r>
                      <a:endParaRPr lang="en-US" sz="20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r>
                        <a:rPr lang="en-US" sz="2000" b="1" i="0" u="none" strike="noStrike" dirty="0" err="1">
                          <a:solidFill>
                            <a:srgbClr val="000000"/>
                          </a:solidFill>
                          <a:latin typeface="Calibri"/>
                        </a:rPr>
                        <a:t>Shëndeti</a:t>
                      </a:r>
                      <a:r>
                        <a:rPr lang="en-US" sz="2000" b="1" i="0" u="none" strike="noStrike" dirty="0">
                          <a:solidFill>
                            <a:srgbClr val="000000"/>
                          </a:solidFill>
                          <a:latin typeface="Calibri"/>
                        </a:rPr>
                        <a:t> </a:t>
                      </a:r>
                      <a:r>
                        <a:rPr lang="en-US" sz="2000" b="1" i="0" u="none" strike="noStrike" dirty="0" err="1">
                          <a:solidFill>
                            <a:srgbClr val="000000"/>
                          </a:solidFill>
                          <a:latin typeface="Calibri"/>
                        </a:rPr>
                        <a:t>në</a:t>
                      </a:r>
                      <a:r>
                        <a:rPr lang="en-US" sz="2000" b="1" i="0" u="none" strike="noStrike" dirty="0">
                          <a:solidFill>
                            <a:srgbClr val="000000"/>
                          </a:solidFill>
                          <a:latin typeface="Calibri"/>
                        </a:rPr>
                        <a:t> </a:t>
                      </a:r>
                      <a:r>
                        <a:rPr lang="en-US" sz="2000" b="1" i="0" u="none" strike="noStrike" dirty="0" err="1">
                          <a:solidFill>
                            <a:srgbClr val="000000"/>
                          </a:solidFill>
                          <a:latin typeface="Calibri"/>
                        </a:rPr>
                        <a:t>punë</a:t>
                      </a:r>
                      <a:endParaRPr lang="en-US" sz="20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err="1">
                          <a:solidFill>
                            <a:srgbClr val="000000"/>
                          </a:solidFill>
                          <a:latin typeface="Calibri"/>
                        </a:rPr>
                        <a:t>Rreziku</a:t>
                      </a:r>
                      <a:r>
                        <a:rPr lang="en-US" sz="2000" b="1" i="0" u="none" strike="noStrike" dirty="0">
                          <a:solidFill>
                            <a:srgbClr val="000000"/>
                          </a:solidFill>
                          <a:latin typeface="Calibri"/>
                        </a:rPr>
                        <a:t> </a:t>
                      </a:r>
                      <a:r>
                        <a:rPr lang="en-US" sz="2000" b="1" i="0" u="none" strike="noStrike" dirty="0" err="1">
                          <a:solidFill>
                            <a:srgbClr val="000000"/>
                          </a:solidFill>
                          <a:latin typeface="Calibri"/>
                        </a:rPr>
                        <a:t>në</a:t>
                      </a:r>
                      <a:r>
                        <a:rPr lang="en-US" sz="2000" b="1" i="0" u="none" strike="noStrike" dirty="0">
                          <a:solidFill>
                            <a:srgbClr val="000000"/>
                          </a:solidFill>
                          <a:latin typeface="Calibri"/>
                        </a:rPr>
                        <a:t> </a:t>
                      </a:r>
                      <a:r>
                        <a:rPr lang="en-US" sz="2000" b="1" i="0" u="none" strike="noStrike" dirty="0" err="1">
                          <a:solidFill>
                            <a:srgbClr val="000000"/>
                          </a:solidFill>
                          <a:latin typeface="Calibri"/>
                        </a:rPr>
                        <a:t>shëndet</a:t>
                      </a:r>
                      <a:r>
                        <a:rPr lang="en-US" sz="2000" b="1" i="0" u="none" strike="noStrike" dirty="0">
                          <a:solidFill>
                            <a:srgbClr val="000000"/>
                          </a:solidFill>
                          <a:latin typeface="Calibri"/>
                        </a:rPr>
                        <a:t> </a:t>
                      </a:r>
                      <a:r>
                        <a:rPr lang="en-US" sz="2000" b="1" i="0" u="none" strike="noStrike" dirty="0" err="1">
                          <a:solidFill>
                            <a:srgbClr val="000000"/>
                          </a:solidFill>
                          <a:latin typeface="Calibri"/>
                        </a:rPr>
                        <a:t>publik</a:t>
                      </a:r>
                      <a:endParaRPr lang="en-US" sz="20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err="1">
                          <a:solidFill>
                            <a:srgbClr val="000000"/>
                          </a:solidFill>
                          <a:latin typeface="Calibri"/>
                        </a:rPr>
                        <a:t>Impakti</a:t>
                      </a:r>
                      <a:r>
                        <a:rPr lang="en-US" sz="2000" b="1" i="0" u="none" strike="noStrike" dirty="0">
                          <a:solidFill>
                            <a:srgbClr val="000000"/>
                          </a:solidFill>
                          <a:latin typeface="Calibri"/>
                        </a:rPr>
                        <a:t> </a:t>
                      </a:r>
                      <a:r>
                        <a:rPr lang="en-US" sz="2000" b="1" i="0" u="none" strike="noStrike" dirty="0" err="1">
                          <a:solidFill>
                            <a:srgbClr val="000000"/>
                          </a:solidFill>
                          <a:latin typeface="Calibri"/>
                        </a:rPr>
                        <a:t>në</a:t>
                      </a:r>
                      <a:r>
                        <a:rPr lang="en-US" sz="2000" b="1" i="0" u="none" strike="noStrike" dirty="0">
                          <a:solidFill>
                            <a:srgbClr val="000000"/>
                          </a:solidFill>
                          <a:latin typeface="Calibri"/>
                        </a:rPr>
                        <a:t> </a:t>
                      </a:r>
                      <a:r>
                        <a:rPr lang="en-US" sz="2000" b="1" i="0" u="none" strike="noStrike" dirty="0" err="1">
                          <a:solidFill>
                            <a:srgbClr val="000000"/>
                          </a:solidFill>
                          <a:latin typeface="Calibri"/>
                        </a:rPr>
                        <a:t>mjedis</a:t>
                      </a:r>
                      <a:endParaRPr lang="en-US" sz="20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8648">
                <a:tc>
                  <a:txBody>
                    <a:bodyPr/>
                    <a:lstStyle/>
                    <a:p>
                      <a:pPr algn="ctr" fontAlgn="ctr"/>
                      <a:r>
                        <a:rPr lang="en-US" sz="2000" b="0" i="0" u="none" strike="noStrike" dirty="0" err="1" smtClean="0">
                          <a:solidFill>
                            <a:srgbClr val="000000"/>
                          </a:solidFill>
                          <a:latin typeface="Calibri"/>
                        </a:rPr>
                        <a:t>Objektivi</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err="1">
                          <a:solidFill>
                            <a:srgbClr val="000000"/>
                          </a:solidFill>
                          <a:latin typeface="Calibri"/>
                        </a:rPr>
                        <a:t>Buxheti</a:t>
                      </a:r>
                      <a:r>
                        <a:rPr lang="en-US" sz="2000" b="0" i="0" u="none" strike="noStrike" dirty="0">
                          <a:solidFill>
                            <a:srgbClr val="000000"/>
                          </a:solidFill>
                          <a:latin typeface="Calibri"/>
                        </a:rPr>
                        <a:t> </a:t>
                      </a:r>
                      <a:r>
                        <a:rPr lang="en-US" sz="2000" b="0" i="0" u="none" strike="noStrike" dirty="0" err="1">
                          <a:solidFill>
                            <a:srgbClr val="000000"/>
                          </a:solidFill>
                          <a:latin typeface="Calibri"/>
                        </a:rPr>
                        <a:t>kundrejt</a:t>
                      </a:r>
                      <a:r>
                        <a:rPr lang="en-US" sz="2000" b="0" i="0" u="none" strike="noStrike" dirty="0">
                          <a:solidFill>
                            <a:srgbClr val="000000"/>
                          </a:solidFill>
                          <a:latin typeface="Calibri"/>
                        </a:rPr>
                        <a:t> </a:t>
                      </a:r>
                      <a:r>
                        <a:rPr lang="en-US" sz="2000" b="0" i="0" u="none" strike="noStrike" dirty="0" err="1">
                          <a:solidFill>
                            <a:srgbClr val="000000"/>
                          </a:solidFill>
                          <a:latin typeface="Calibri"/>
                        </a:rPr>
                        <a:t>nevojave</a:t>
                      </a:r>
                      <a:r>
                        <a:rPr lang="en-US" sz="2000" b="0" i="0" u="none" strike="noStrike" dirty="0">
                          <a:solidFill>
                            <a:srgbClr val="000000"/>
                          </a:solidFill>
                          <a:latin typeface="Calibri"/>
                        </a:rPr>
                        <a:t>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err="1">
                          <a:solidFill>
                            <a:srgbClr val="000000"/>
                          </a:solidFill>
                          <a:latin typeface="Calibri"/>
                        </a:rPr>
                        <a:t>Buxheti</a:t>
                      </a:r>
                      <a:r>
                        <a:rPr lang="en-US" sz="2000" b="0" i="0" u="none" strike="noStrike" dirty="0">
                          <a:solidFill>
                            <a:srgbClr val="000000"/>
                          </a:solidFill>
                          <a:latin typeface="Calibri"/>
                        </a:rPr>
                        <a:t> (LEK) </a:t>
                      </a:r>
                      <a:r>
                        <a:rPr lang="en-US" sz="2000" b="0" i="0" u="none" strike="noStrike" dirty="0" err="1">
                          <a:solidFill>
                            <a:srgbClr val="000000"/>
                          </a:solidFill>
                          <a:latin typeface="Calibri"/>
                        </a:rPr>
                        <a:t>për</a:t>
                      </a:r>
                      <a:r>
                        <a:rPr lang="en-US" sz="2000" b="0" i="0" u="none" strike="noStrike" dirty="0">
                          <a:solidFill>
                            <a:srgbClr val="000000"/>
                          </a:solidFill>
                          <a:latin typeface="Calibri"/>
                        </a:rPr>
                        <a:t> </a:t>
                      </a:r>
                      <a:r>
                        <a:rPr lang="en-US" sz="2000" b="0" i="0" u="none" strike="noStrike" dirty="0" err="1">
                          <a:solidFill>
                            <a:srgbClr val="000000"/>
                          </a:solidFill>
                          <a:latin typeface="Calibri"/>
                        </a:rPr>
                        <a:t>banor</a:t>
                      </a:r>
                      <a:r>
                        <a:rPr lang="en-US" sz="2000" b="0" i="0" u="none" strike="noStrike" dirty="0">
                          <a:solidFill>
                            <a:srgbClr val="000000"/>
                          </a:solidFill>
                          <a:latin typeface="Calibri"/>
                        </a:rPr>
                        <a:t> </a:t>
                      </a:r>
                      <a:r>
                        <a:rPr lang="en-US" sz="2000" b="0" i="0" u="none" strike="noStrike" dirty="0" err="1">
                          <a:solidFill>
                            <a:srgbClr val="000000"/>
                          </a:solidFill>
                          <a:latin typeface="Calibri"/>
                        </a:rPr>
                        <a:t>ose</a:t>
                      </a:r>
                      <a:r>
                        <a:rPr lang="en-US" sz="2000" b="0" i="0" u="none" strike="noStrike" dirty="0">
                          <a:solidFill>
                            <a:srgbClr val="000000"/>
                          </a:solidFill>
                          <a:latin typeface="Calibri"/>
                        </a:rPr>
                        <a:t> </a:t>
                      </a:r>
                      <a:r>
                        <a:rPr lang="en-US" sz="2000" b="0" i="0" u="none" strike="noStrike" dirty="0" err="1">
                          <a:solidFill>
                            <a:srgbClr val="000000"/>
                          </a:solidFill>
                          <a:latin typeface="Calibri"/>
                        </a:rPr>
                        <a:t>për</a:t>
                      </a:r>
                      <a:r>
                        <a:rPr lang="en-US" sz="2000" b="0" i="0" u="none" strike="noStrike" dirty="0">
                          <a:solidFill>
                            <a:srgbClr val="000000"/>
                          </a:solidFill>
                          <a:latin typeface="Calibri"/>
                        </a:rPr>
                        <a:t> </a:t>
                      </a:r>
                      <a:r>
                        <a:rPr lang="en-US" sz="2000" b="0" i="0" u="none" strike="noStrike" dirty="0" err="1">
                          <a:solidFill>
                            <a:srgbClr val="000000"/>
                          </a:solidFill>
                          <a:latin typeface="Calibri"/>
                        </a:rPr>
                        <a:t>sasi</a:t>
                      </a:r>
                      <a:r>
                        <a:rPr lang="en-US" sz="2000" b="0" i="0" u="none" strike="noStrike" dirty="0">
                          <a:solidFill>
                            <a:srgbClr val="000000"/>
                          </a:solidFill>
                          <a:latin typeface="Calibri"/>
                        </a:rPr>
                        <a:t> (ton) </a:t>
                      </a:r>
                      <a:r>
                        <a:rPr lang="en-US" sz="2000" b="0" i="0" u="none" strike="noStrike" dirty="0" err="1">
                          <a:solidFill>
                            <a:srgbClr val="000000"/>
                          </a:solidFill>
                          <a:latin typeface="Calibri"/>
                        </a:rPr>
                        <a:t>mbetje</a:t>
                      </a:r>
                      <a:r>
                        <a:rPr lang="en-US" sz="2000" b="0" i="0" u="none" strike="noStrike" dirty="0">
                          <a:solidFill>
                            <a:srgbClr val="000000"/>
                          </a:solidFill>
                          <a:latin typeface="Calibri"/>
                        </a:rPr>
                        <a:t> </a:t>
                      </a:r>
                      <a:r>
                        <a:rPr lang="en-US" sz="2000" b="0" i="0" u="none" strike="noStrike" dirty="0" err="1" smtClean="0">
                          <a:solidFill>
                            <a:srgbClr val="000000"/>
                          </a:solidFill>
                          <a:latin typeface="Calibri"/>
                        </a:rPr>
                        <a:t>të</a:t>
                      </a:r>
                      <a:r>
                        <a:rPr lang="en-US" sz="2000" b="0" i="0" u="none" strike="noStrike" dirty="0" smtClean="0">
                          <a:solidFill>
                            <a:srgbClr val="000000"/>
                          </a:solidFill>
                          <a:latin typeface="Calibri"/>
                        </a:rPr>
                        <a:t> </a:t>
                      </a:r>
                      <a:r>
                        <a:rPr lang="en-US" sz="2000" b="0" i="0" u="none" strike="noStrike" dirty="0" err="1">
                          <a:solidFill>
                            <a:srgbClr val="000000"/>
                          </a:solidFill>
                          <a:latin typeface="Calibri"/>
                        </a:rPr>
                        <a:t>menaxhuar</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err="1">
                          <a:solidFill>
                            <a:srgbClr val="000000"/>
                          </a:solidFill>
                          <a:latin typeface="Calibri"/>
                        </a:rPr>
                        <a:t>Investimet</a:t>
                      </a:r>
                      <a:r>
                        <a:rPr lang="en-US" sz="2000" b="0" i="0" u="none" strike="noStrike" dirty="0">
                          <a:solidFill>
                            <a:srgbClr val="000000"/>
                          </a:solidFill>
                          <a:latin typeface="Calibri"/>
                        </a:rPr>
                        <a:t> </a:t>
                      </a:r>
                      <a:r>
                        <a:rPr lang="en-US" sz="2000" b="0" i="0" u="none" strike="noStrike" dirty="0" err="1">
                          <a:solidFill>
                            <a:srgbClr val="000000"/>
                          </a:solidFill>
                          <a:latin typeface="Calibri"/>
                        </a:rPr>
                        <a:t>kapitale</a:t>
                      </a:r>
                      <a:r>
                        <a:rPr lang="en-US" sz="2000" b="0" i="0" u="none" strike="noStrike" dirty="0">
                          <a:solidFill>
                            <a:srgbClr val="000000"/>
                          </a:solidFill>
                          <a:latin typeface="Calibri"/>
                        </a:rPr>
                        <a:t> </a:t>
                      </a:r>
                      <a:r>
                        <a:rPr lang="en-US" sz="2000" b="0" i="0" u="none" strike="noStrike" dirty="0" err="1">
                          <a:solidFill>
                            <a:srgbClr val="000000"/>
                          </a:solidFill>
                          <a:latin typeface="Calibri"/>
                        </a:rPr>
                        <a:t>për</a:t>
                      </a:r>
                      <a:r>
                        <a:rPr lang="en-US" sz="2000" b="0" i="0" u="none" strike="noStrike" dirty="0">
                          <a:solidFill>
                            <a:srgbClr val="000000"/>
                          </a:solidFill>
                          <a:latin typeface="Calibri"/>
                        </a:rPr>
                        <a:t> person/ </a:t>
                      </a:r>
                      <a:r>
                        <a:rPr lang="en-US" sz="2000" b="0" i="0" u="none" strike="noStrike" dirty="0" err="1">
                          <a:solidFill>
                            <a:srgbClr val="000000"/>
                          </a:solidFill>
                          <a:latin typeface="Calibri"/>
                        </a:rPr>
                        <a:t>vit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a:solidFill>
                            <a:srgbClr val="000000"/>
                          </a:solidFill>
                          <a:latin typeface="Calibri"/>
                        </a:rPr>
                        <a:t>% Norma e </a:t>
                      </a:r>
                      <a:r>
                        <a:rPr lang="en-US" sz="2000" b="0" i="0" u="none" strike="noStrike" dirty="0" err="1">
                          <a:solidFill>
                            <a:srgbClr val="000000"/>
                          </a:solidFill>
                          <a:latin typeface="Calibri"/>
                        </a:rPr>
                        <a:t>mbulimit</a:t>
                      </a:r>
                      <a:r>
                        <a:rPr lang="en-US" sz="2000" b="0" i="0" u="none" strike="noStrike" dirty="0">
                          <a:solidFill>
                            <a:srgbClr val="000000"/>
                          </a:solidFill>
                          <a:latin typeface="Calibri"/>
                        </a:rPr>
                        <a:t> </a:t>
                      </a:r>
                      <a:r>
                        <a:rPr lang="en-US" sz="2000" b="0" i="0" u="none" strike="noStrike" dirty="0" err="1">
                          <a:solidFill>
                            <a:srgbClr val="000000"/>
                          </a:solidFill>
                          <a:latin typeface="Calibri"/>
                        </a:rPr>
                        <a:t>të</a:t>
                      </a:r>
                      <a:r>
                        <a:rPr lang="en-US" sz="2000" b="0" i="0" u="none" strike="noStrike" dirty="0">
                          <a:solidFill>
                            <a:srgbClr val="000000"/>
                          </a:solidFill>
                          <a:latin typeface="Calibri"/>
                        </a:rPr>
                        <a:t> </a:t>
                      </a:r>
                      <a:r>
                        <a:rPr lang="en-US" sz="2000" b="0" i="0" u="none" strike="noStrike" dirty="0" err="1">
                          <a:solidFill>
                            <a:srgbClr val="000000"/>
                          </a:solidFill>
                          <a:latin typeface="Calibri"/>
                        </a:rPr>
                        <a:t>kostos</a:t>
                      </a:r>
                      <a:r>
                        <a:rPr lang="en-US" sz="2000" b="0" i="0" u="none" strike="noStrike" dirty="0">
                          <a:solidFill>
                            <a:srgbClr val="000000"/>
                          </a:solidFill>
                          <a:latin typeface="Calibri"/>
                        </a:rPr>
                        <a:t> operative/ </a:t>
                      </a:r>
                      <a:r>
                        <a:rPr lang="en-US" sz="2000" b="0" i="0" u="none" strike="noStrike" dirty="0" err="1">
                          <a:solidFill>
                            <a:srgbClr val="000000"/>
                          </a:solidFill>
                          <a:latin typeface="Calibri"/>
                        </a:rPr>
                        <a:t>mirëmbajtjes</a:t>
                      </a:r>
                      <a:r>
                        <a:rPr lang="en-US" sz="2000" b="0" i="0" u="none" strike="noStrike" dirty="0">
                          <a:solidFill>
                            <a:srgbClr val="000000"/>
                          </a:solidFill>
                          <a:latin typeface="Calibri"/>
                        </a:rPr>
                        <a:t>/ </a:t>
                      </a:r>
                      <a:r>
                        <a:rPr lang="en-US" sz="2000" b="0" i="0" u="none" strike="noStrike" dirty="0" err="1">
                          <a:solidFill>
                            <a:srgbClr val="000000"/>
                          </a:solidFill>
                          <a:latin typeface="Calibri"/>
                        </a:rPr>
                        <a:t>Amortizimit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a:solidFill>
                            <a:srgbClr val="000000"/>
                          </a:solidFill>
                          <a:latin typeface="Calibri"/>
                        </a:rPr>
                        <a:t>% Norma e </a:t>
                      </a:r>
                      <a:r>
                        <a:rPr lang="en-US" sz="2000" b="0" i="0" u="none" strike="noStrike" dirty="0" err="1">
                          <a:solidFill>
                            <a:srgbClr val="000000"/>
                          </a:solidFill>
                          <a:latin typeface="Calibri"/>
                        </a:rPr>
                        <a:t>mbledhjes</a:t>
                      </a:r>
                      <a:r>
                        <a:rPr lang="en-US" sz="2000" b="0" i="0" u="none" strike="noStrike" dirty="0">
                          <a:solidFill>
                            <a:srgbClr val="000000"/>
                          </a:solidFill>
                          <a:latin typeface="Calibri"/>
                        </a:rPr>
                        <a:t> </a:t>
                      </a:r>
                      <a:r>
                        <a:rPr lang="en-US" sz="2000" b="0" i="0" u="none" strike="noStrike" dirty="0" err="1">
                          <a:solidFill>
                            <a:srgbClr val="000000"/>
                          </a:solidFill>
                          <a:latin typeface="Calibri"/>
                        </a:rPr>
                        <a:t>së</a:t>
                      </a:r>
                      <a:r>
                        <a:rPr lang="en-US" sz="2000" b="0" i="0" u="none" strike="noStrike" dirty="0">
                          <a:solidFill>
                            <a:srgbClr val="000000"/>
                          </a:solidFill>
                          <a:latin typeface="Calibri"/>
                        </a:rPr>
                        <a:t> </a:t>
                      </a:r>
                      <a:r>
                        <a:rPr lang="en-US" sz="2000" b="0" i="0" u="none" strike="noStrike" dirty="0" err="1">
                          <a:solidFill>
                            <a:srgbClr val="000000"/>
                          </a:solidFill>
                          <a:latin typeface="Calibri"/>
                        </a:rPr>
                        <a:t>tarifave</a:t>
                      </a:r>
                      <a:r>
                        <a:rPr lang="en-US" sz="2000" b="0" i="0" u="none" strike="noStrike" dirty="0">
                          <a:solidFill>
                            <a:srgbClr val="000000"/>
                          </a:solidFill>
                          <a:latin typeface="Calibri"/>
                        </a:rPr>
                        <a:t> </a:t>
                      </a:r>
                      <a:r>
                        <a:rPr lang="en-US" sz="2000" b="0" i="0" u="none" strike="noStrike" dirty="0" err="1">
                          <a:solidFill>
                            <a:srgbClr val="000000"/>
                          </a:solidFill>
                          <a:latin typeface="Calibri"/>
                        </a:rPr>
                        <a:t>familjare</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err="1">
                          <a:solidFill>
                            <a:srgbClr val="000000"/>
                          </a:solidFill>
                          <a:latin typeface="Calibri"/>
                        </a:rPr>
                        <a:t>Të</a:t>
                      </a:r>
                      <a:r>
                        <a:rPr lang="en-US" sz="2000" b="0" i="0" u="none" strike="noStrike" dirty="0">
                          <a:solidFill>
                            <a:srgbClr val="000000"/>
                          </a:solidFill>
                          <a:latin typeface="Calibri"/>
                        </a:rPr>
                        <a:t> </a:t>
                      </a:r>
                      <a:r>
                        <a:rPr lang="en-US" sz="2000" b="0" i="0" u="none" strike="noStrike" dirty="0" err="1">
                          <a:solidFill>
                            <a:srgbClr val="000000"/>
                          </a:solidFill>
                          <a:latin typeface="Calibri"/>
                        </a:rPr>
                        <a:t>ardhura</a:t>
                      </a:r>
                      <a:r>
                        <a:rPr lang="en-US" sz="2000" b="0" i="0" u="none" strike="noStrike" dirty="0">
                          <a:solidFill>
                            <a:srgbClr val="000000"/>
                          </a:solidFill>
                          <a:latin typeface="Calibri"/>
                        </a:rPr>
                        <a:t> </a:t>
                      </a:r>
                      <a:r>
                        <a:rPr lang="en-US" sz="2000" b="0" i="0" u="none" strike="noStrike" dirty="0" err="1">
                          <a:solidFill>
                            <a:srgbClr val="000000"/>
                          </a:solidFill>
                          <a:latin typeface="Calibri"/>
                        </a:rPr>
                        <a:t>të</a:t>
                      </a:r>
                      <a:r>
                        <a:rPr lang="en-US" sz="2000" b="0" i="0" u="none" strike="noStrike" dirty="0">
                          <a:solidFill>
                            <a:srgbClr val="000000"/>
                          </a:solidFill>
                          <a:latin typeface="Calibri"/>
                        </a:rPr>
                        <a:t> </a:t>
                      </a:r>
                      <a:r>
                        <a:rPr lang="en-US" sz="2000" b="0" i="0" u="none" strike="noStrike" dirty="0" err="1">
                          <a:solidFill>
                            <a:srgbClr val="000000"/>
                          </a:solidFill>
                          <a:latin typeface="Calibri"/>
                        </a:rPr>
                        <a:t>faturuara</a:t>
                      </a:r>
                      <a:r>
                        <a:rPr lang="en-US" sz="2000" b="0" i="0" u="none" strike="noStrike" dirty="0">
                          <a:solidFill>
                            <a:srgbClr val="000000"/>
                          </a:solidFill>
                          <a:latin typeface="Calibri"/>
                        </a:rPr>
                        <a:t>/  </a:t>
                      </a:r>
                      <a:r>
                        <a:rPr lang="en-US" sz="2000" b="0" i="0" u="none" strike="noStrike" dirty="0" err="1">
                          <a:solidFill>
                            <a:srgbClr val="000000"/>
                          </a:solidFill>
                          <a:latin typeface="Calibri"/>
                        </a:rPr>
                        <a:t>Të</a:t>
                      </a:r>
                      <a:r>
                        <a:rPr lang="en-US" sz="2000" b="0" i="0" u="none" strike="noStrike" dirty="0">
                          <a:solidFill>
                            <a:srgbClr val="000000"/>
                          </a:solidFill>
                          <a:latin typeface="Calibri"/>
                        </a:rPr>
                        <a:t> </a:t>
                      </a:r>
                      <a:r>
                        <a:rPr lang="en-US" sz="2000" b="0" i="0" u="none" strike="noStrike" dirty="0" err="1">
                          <a:solidFill>
                            <a:srgbClr val="000000"/>
                          </a:solidFill>
                          <a:latin typeface="Calibri"/>
                        </a:rPr>
                        <a:t>ardhura</a:t>
                      </a:r>
                      <a:r>
                        <a:rPr lang="en-US" sz="2000" b="0" i="0" u="none" strike="noStrike" dirty="0">
                          <a:solidFill>
                            <a:srgbClr val="000000"/>
                          </a:solidFill>
                          <a:latin typeface="Calibri"/>
                        </a:rPr>
                        <a:t> </a:t>
                      </a:r>
                      <a:r>
                        <a:rPr lang="en-US" sz="2000" b="0" i="0" u="none" strike="noStrike" dirty="0" err="1">
                          <a:solidFill>
                            <a:srgbClr val="000000"/>
                          </a:solidFill>
                          <a:latin typeface="Calibri"/>
                        </a:rPr>
                        <a:t>të</a:t>
                      </a:r>
                      <a:r>
                        <a:rPr lang="en-US" sz="2000" b="0" i="0" u="none" strike="noStrike" dirty="0">
                          <a:solidFill>
                            <a:srgbClr val="000000"/>
                          </a:solidFill>
                          <a:latin typeface="Calibri"/>
                        </a:rPr>
                        <a:t> </a:t>
                      </a:r>
                      <a:r>
                        <a:rPr lang="en-US" sz="2000" b="0" i="0" u="none" strike="noStrike" dirty="0" err="1">
                          <a:solidFill>
                            <a:srgbClr val="000000"/>
                          </a:solidFill>
                          <a:latin typeface="Calibri"/>
                        </a:rPr>
                        <a:t>mbledhura</a:t>
                      </a:r>
                      <a:r>
                        <a:rPr lang="en-US" sz="2000" b="0" i="0" u="none" strike="noStrike" dirty="0">
                          <a:solidFill>
                            <a:srgbClr val="000000"/>
                          </a:solidFill>
                          <a:latin typeface="Calibri"/>
                        </a:rPr>
                        <a:t>;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err="1">
                          <a:solidFill>
                            <a:srgbClr val="000000"/>
                          </a:solidFill>
                          <a:latin typeface="Calibri"/>
                        </a:rPr>
                        <a:t>Siguria</a:t>
                      </a:r>
                      <a:r>
                        <a:rPr lang="en-US" sz="2000" b="0" i="0" u="none" strike="noStrike" dirty="0">
                          <a:solidFill>
                            <a:srgbClr val="000000"/>
                          </a:solidFill>
                          <a:latin typeface="Calibri"/>
                        </a:rPr>
                        <a:t>, </a:t>
                      </a:r>
                      <a:r>
                        <a:rPr lang="en-US" sz="2000" b="0" i="0" u="none" strike="noStrike" dirty="0" err="1">
                          <a:solidFill>
                            <a:srgbClr val="000000"/>
                          </a:solidFill>
                          <a:latin typeface="Calibri"/>
                        </a:rPr>
                        <a:t>masat</a:t>
                      </a:r>
                      <a:r>
                        <a:rPr lang="en-US" sz="2000" b="0" i="0" u="none" strike="noStrike" dirty="0">
                          <a:solidFill>
                            <a:srgbClr val="000000"/>
                          </a:solidFill>
                          <a:latin typeface="Calibri"/>
                        </a:rPr>
                        <a:t> </a:t>
                      </a:r>
                      <a:r>
                        <a:rPr lang="en-US" sz="2000" b="0" i="0" u="none" strike="noStrike" dirty="0" err="1">
                          <a:solidFill>
                            <a:srgbClr val="000000"/>
                          </a:solidFill>
                          <a:latin typeface="Calibri"/>
                        </a:rPr>
                        <a:t>mbrojtëse</a:t>
                      </a:r>
                      <a:r>
                        <a:rPr lang="en-US" sz="2000" b="0" i="0" u="none" strike="noStrike" dirty="0">
                          <a:solidFill>
                            <a:srgbClr val="000000"/>
                          </a:solidFill>
                          <a:latin typeface="Calibri"/>
                        </a:rPr>
                        <a:t> </a:t>
                      </a:r>
                      <a:r>
                        <a:rPr lang="en-US" sz="2000" b="0" i="0" u="none" strike="noStrike" dirty="0" err="1">
                          <a:solidFill>
                            <a:srgbClr val="000000"/>
                          </a:solidFill>
                          <a:latin typeface="Calibri"/>
                        </a:rPr>
                        <a:t>në</a:t>
                      </a:r>
                      <a:r>
                        <a:rPr lang="en-US" sz="2000" b="0" i="0" u="none" strike="noStrike" dirty="0">
                          <a:solidFill>
                            <a:srgbClr val="000000"/>
                          </a:solidFill>
                          <a:latin typeface="Calibri"/>
                        </a:rPr>
                        <a:t> </a:t>
                      </a:r>
                      <a:r>
                        <a:rPr lang="en-US" sz="2000" b="0" i="0" u="none" strike="noStrike" dirty="0" err="1">
                          <a:solidFill>
                            <a:srgbClr val="000000"/>
                          </a:solidFill>
                          <a:latin typeface="Calibri"/>
                        </a:rPr>
                        <a:t>punë</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err="1">
                          <a:solidFill>
                            <a:srgbClr val="000000"/>
                          </a:solidFill>
                          <a:latin typeface="Calibri"/>
                        </a:rPr>
                        <a:t>Djegja</a:t>
                      </a:r>
                      <a:r>
                        <a:rPr lang="en-US" sz="2000" b="0" i="0" u="none" strike="noStrike" dirty="0">
                          <a:solidFill>
                            <a:srgbClr val="000000"/>
                          </a:solidFill>
                          <a:latin typeface="Calibri"/>
                        </a:rPr>
                        <a:t> e </a:t>
                      </a:r>
                      <a:r>
                        <a:rPr lang="en-US" sz="2000" b="0" i="0" u="none" strike="noStrike" dirty="0" err="1">
                          <a:solidFill>
                            <a:srgbClr val="000000"/>
                          </a:solidFill>
                          <a:latin typeface="Calibri"/>
                        </a:rPr>
                        <a:t>mbetjeve</a:t>
                      </a:r>
                      <a:r>
                        <a:rPr lang="en-US" sz="2000" b="0" i="0" u="none" strike="noStrike" dirty="0">
                          <a:solidFill>
                            <a:srgbClr val="000000"/>
                          </a:solidFill>
                          <a:latin typeface="Calibri"/>
                        </a:rPr>
                        <a:t>, </a:t>
                      </a:r>
                      <a:r>
                        <a:rPr lang="en-US" sz="2000" b="0" i="0" u="none" strike="noStrike" dirty="0" err="1">
                          <a:solidFill>
                            <a:srgbClr val="000000"/>
                          </a:solidFill>
                          <a:latin typeface="Calibri"/>
                        </a:rPr>
                        <a:t>ndotja</a:t>
                      </a:r>
                      <a:r>
                        <a:rPr lang="en-US" sz="2000" b="0" i="0" u="none" strike="noStrike" dirty="0">
                          <a:solidFill>
                            <a:srgbClr val="000000"/>
                          </a:solidFill>
                          <a:latin typeface="Calibri"/>
                        </a:rPr>
                        <a:t> e </a:t>
                      </a:r>
                      <a:r>
                        <a:rPr lang="en-US" sz="2000" b="0" i="0" u="none" strike="noStrike" dirty="0" err="1">
                          <a:solidFill>
                            <a:srgbClr val="000000"/>
                          </a:solidFill>
                          <a:latin typeface="Calibri"/>
                        </a:rPr>
                        <a:t>ujit</a:t>
                      </a:r>
                      <a:r>
                        <a:rPr lang="en-US" sz="2000" b="0" i="0" u="none" strike="noStrike" dirty="0">
                          <a:solidFill>
                            <a:srgbClr val="000000"/>
                          </a:solidFill>
                          <a:latin typeface="Calibri"/>
                        </a:rPr>
                        <a:t> </a:t>
                      </a:r>
                      <a:r>
                        <a:rPr lang="en-US" sz="2000" b="0" i="0" u="none" strike="noStrike" dirty="0" err="1">
                          <a:solidFill>
                            <a:srgbClr val="000000"/>
                          </a:solidFill>
                          <a:latin typeface="Calibri"/>
                        </a:rPr>
                        <a:t>të</a:t>
                      </a:r>
                      <a:r>
                        <a:rPr lang="en-US" sz="2000" b="0" i="0" u="none" strike="noStrike" dirty="0">
                          <a:solidFill>
                            <a:srgbClr val="000000"/>
                          </a:solidFill>
                          <a:latin typeface="Calibri"/>
                        </a:rPr>
                        <a:t> </a:t>
                      </a:r>
                      <a:r>
                        <a:rPr lang="en-US" sz="2000" b="0" i="0" u="none" strike="noStrike" dirty="0" err="1">
                          <a:solidFill>
                            <a:srgbClr val="000000"/>
                          </a:solidFill>
                          <a:latin typeface="Calibri"/>
                        </a:rPr>
                        <a:t>pijshëm</a:t>
                      </a:r>
                      <a:r>
                        <a:rPr lang="en-US" sz="2000" b="0" i="0" u="none" strike="noStrike" dirty="0">
                          <a:solidFill>
                            <a:srgbClr val="000000"/>
                          </a:solidFill>
                          <a:latin typeface="Calibri"/>
                        </a:rPr>
                        <a:t>, </a:t>
                      </a:r>
                      <a:r>
                        <a:rPr lang="en-US" sz="2000" b="0" i="0" u="none" strike="noStrike" dirty="0" err="1">
                          <a:solidFill>
                            <a:srgbClr val="000000"/>
                          </a:solidFill>
                          <a:latin typeface="Calibri"/>
                        </a:rPr>
                        <a:t>infeksione</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2000" b="0" i="0" u="none" strike="noStrike" dirty="0" err="1">
                          <a:solidFill>
                            <a:srgbClr val="000000"/>
                          </a:solidFill>
                          <a:latin typeface="Calibri"/>
                        </a:rPr>
                        <a:t>Ndotja</a:t>
                      </a:r>
                      <a:r>
                        <a:rPr lang="en-US" sz="2000" b="0" i="0" u="none" strike="noStrike" dirty="0">
                          <a:solidFill>
                            <a:srgbClr val="000000"/>
                          </a:solidFill>
                          <a:latin typeface="Calibri"/>
                        </a:rPr>
                        <a:t> e </a:t>
                      </a:r>
                      <a:r>
                        <a:rPr lang="en-US" sz="2000" b="0" i="0" u="none" strike="noStrike" dirty="0" err="1">
                          <a:solidFill>
                            <a:srgbClr val="000000"/>
                          </a:solidFill>
                          <a:latin typeface="Calibri"/>
                        </a:rPr>
                        <a:t>ujrave</a:t>
                      </a:r>
                      <a:r>
                        <a:rPr lang="en-US" sz="2000" b="0" i="0" u="none" strike="noStrike" dirty="0">
                          <a:solidFill>
                            <a:srgbClr val="000000"/>
                          </a:solidFill>
                          <a:latin typeface="Calibri"/>
                        </a:rPr>
                        <a:t>, </a:t>
                      </a:r>
                      <a:r>
                        <a:rPr lang="en-US" sz="2000" b="0" i="0" u="none" strike="noStrike" dirty="0" err="1">
                          <a:solidFill>
                            <a:srgbClr val="000000"/>
                          </a:solidFill>
                          <a:latin typeface="Calibri"/>
                        </a:rPr>
                        <a:t>tokës</a:t>
                      </a:r>
                      <a:r>
                        <a:rPr lang="en-US" sz="2000" b="0" i="0" u="none" strike="noStrike" dirty="0">
                          <a:solidFill>
                            <a:srgbClr val="000000"/>
                          </a:solidFill>
                          <a:latin typeface="Calibri"/>
                        </a:rPr>
                        <a:t> </a:t>
                      </a:r>
                      <a:r>
                        <a:rPr lang="en-US" sz="2000" b="0" i="0" u="none" strike="noStrike" dirty="0" err="1">
                          <a:solidFill>
                            <a:srgbClr val="000000"/>
                          </a:solidFill>
                          <a:latin typeface="Calibri"/>
                        </a:rPr>
                        <a:t>nga</a:t>
                      </a:r>
                      <a:r>
                        <a:rPr lang="en-US" sz="2000" b="0" i="0" u="none" strike="noStrike" dirty="0">
                          <a:solidFill>
                            <a:srgbClr val="000000"/>
                          </a:solidFill>
                          <a:latin typeface="Calibri"/>
                        </a:rPr>
                        <a:t> </a:t>
                      </a:r>
                      <a:r>
                        <a:rPr lang="en-US" sz="2000" b="0" i="0" u="none" strike="noStrike" dirty="0" err="1">
                          <a:solidFill>
                            <a:srgbClr val="000000"/>
                          </a:solidFill>
                          <a:latin typeface="Calibri"/>
                        </a:rPr>
                        <a:t>mbetjet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577006">
                <a:tc>
                  <a:txBody>
                    <a:bodyPr/>
                    <a:lstStyle/>
                    <a:p>
                      <a:pPr algn="ctr" fontAlgn="ct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latin typeface="Calibri"/>
                        </a:rPr>
                        <a:t> </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latin typeface="Calibri"/>
                        </a:rPr>
                        <a:t> </a:t>
                      </a:r>
                      <a:endParaRPr lang="en-US" sz="2000" b="0" i="0" u="none" strike="noStrike" dirty="0" smtClean="0">
                        <a:solidFill>
                          <a:srgbClr val="000000"/>
                        </a:solidFill>
                        <a:latin typeface="Calibri"/>
                      </a:endParaRPr>
                    </a:p>
                    <a:p>
                      <a:pPr algn="ctr" fontAlgn="ctr"/>
                      <a:r>
                        <a:rPr lang="en-US" sz="2000" b="0" i="0" u="none" strike="noStrike" dirty="0" smtClean="0">
                          <a:solidFill>
                            <a:srgbClr val="000000"/>
                          </a:solidFill>
                          <a:latin typeface="Calibri"/>
                        </a:rPr>
                        <a:t>+</a:t>
                      </a:r>
                    </a:p>
                    <a:p>
                      <a:pPr algn="ctr" fontAlgn="ct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latin typeface="Calibri"/>
                        </a:rPr>
                        <a:t> </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latin typeface="Calibri"/>
                        </a:rPr>
                        <a:t> </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latin typeface="Calibri"/>
                        </a:rPr>
                        <a:t> </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latin typeface="Calibri"/>
                        </a:rPr>
                        <a:t> </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smtClean="0">
                          <a:solidFill>
                            <a:srgbClr val="000000"/>
                          </a:solidFill>
                          <a:latin typeface="Calibri"/>
                        </a:rPr>
                        <a:t>+</a:t>
                      </a:r>
                      <a:r>
                        <a:rPr lang="en-US" sz="2000" b="0" i="0" u="none" strike="noStrike" dirty="0">
                          <a:solidFill>
                            <a:srgbClr val="000000"/>
                          </a:solidFill>
                          <a:latin typeface="Calibri"/>
                        </a:rPr>
                        <a:t>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latin typeface="Calibri"/>
                        </a:rPr>
                        <a:t> </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a:solidFill>
                            <a:srgbClr val="000000"/>
                          </a:solidFill>
                          <a:latin typeface="Calibri"/>
                        </a:rPr>
                        <a:t> </a:t>
                      </a:r>
                      <a:r>
                        <a:rPr lang="en-US" sz="2000" b="0" i="0" u="none" strike="noStrike" dirty="0" smtClean="0">
                          <a:solidFill>
                            <a:srgbClr val="000000"/>
                          </a:solidFill>
                          <a:latin typeface="Calibri"/>
                        </a:rPr>
                        <a:t>-</a:t>
                      </a:r>
                      <a:endParaRPr lang="en-US" sz="20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30DDC29F-765A-4C21-AB29-E7E3E6453BD9}"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83026"/>
          <a:ext cx="9144001" cy="6774974"/>
        </p:xfrm>
        <a:graphic>
          <a:graphicData uri="http://schemas.openxmlformats.org/drawingml/2006/table">
            <a:tbl>
              <a:tblPr/>
              <a:tblGrid>
                <a:gridCol w="854511"/>
                <a:gridCol w="854511"/>
                <a:gridCol w="942152"/>
                <a:gridCol w="1051709"/>
                <a:gridCol w="817993"/>
                <a:gridCol w="1080920"/>
                <a:gridCol w="1080920"/>
                <a:gridCol w="788780"/>
                <a:gridCol w="817993"/>
                <a:gridCol w="854512"/>
              </a:tblGrid>
              <a:tr h="648867">
                <a:tc>
                  <a:txBody>
                    <a:bodyPr/>
                    <a:lstStyle/>
                    <a:p>
                      <a:pPr algn="ctr" fontAlgn="t"/>
                      <a:endParaRPr lang="en-US" sz="18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4">
                  <a:txBody>
                    <a:bodyPr/>
                    <a:lstStyle/>
                    <a:p>
                      <a:pPr algn="ctr" fontAlgn="t"/>
                      <a:r>
                        <a:rPr lang="en-US" sz="1800" b="1" i="0" u="none" strike="noStrike" dirty="0" err="1">
                          <a:solidFill>
                            <a:srgbClr val="000000"/>
                          </a:solidFill>
                          <a:latin typeface="Calibri"/>
                        </a:rPr>
                        <a:t>Institucionale</a:t>
                      </a:r>
                      <a:endParaRPr lang="en-US" sz="18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t"/>
                      <a:r>
                        <a:rPr lang="en-US" sz="1800" b="1" i="0" u="none" strike="noStrike">
                          <a:solidFill>
                            <a:srgbClr val="000000"/>
                          </a:solidFill>
                          <a:latin typeface="Calibri"/>
                        </a:rPr>
                        <a:t>Përfshirjen e Aktorëve</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t"/>
                      <a:r>
                        <a:rPr lang="en-US" sz="1800" b="1" i="0" u="none" strike="noStrike">
                          <a:solidFill>
                            <a:srgbClr val="000000"/>
                          </a:solidFill>
                          <a:latin typeface="Calibri"/>
                        </a:rPr>
                        <a:t>Opinionet</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r>
              <a:tr h="1279713">
                <a:tc>
                  <a:txBody>
                    <a:bodyPr/>
                    <a:lstStyle/>
                    <a:p>
                      <a:pPr algn="ctr" fontAlgn="t"/>
                      <a:endParaRPr lang="en-US" sz="1800" b="1" i="0" u="none" strike="noStrike">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Rregulloret</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Informcioni</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Zbatimi I rregullave/ Kontrolli I ndotjes</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Lejet</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dirty="0" err="1" smtClean="0">
                          <a:solidFill>
                            <a:srgbClr val="000000"/>
                          </a:solidFill>
                          <a:latin typeface="Calibri"/>
                        </a:rPr>
                        <a:t>Komunitet</a:t>
                      </a:r>
                      <a:r>
                        <a:rPr lang="en-US" sz="1800" b="1" i="0" u="none" strike="noStrike" dirty="0" smtClean="0">
                          <a:solidFill>
                            <a:srgbClr val="000000"/>
                          </a:solidFill>
                          <a:latin typeface="Calibri"/>
                        </a:rPr>
                        <a:t>, </a:t>
                      </a:r>
                      <a:r>
                        <a:rPr lang="en-US" sz="1800" b="1" i="0" u="none" strike="noStrike" dirty="0">
                          <a:solidFill>
                            <a:srgbClr val="000000"/>
                          </a:solidFill>
                          <a:latin typeface="Calibri"/>
                        </a:rPr>
                        <a:t>OJF</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Projektet</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Qytetarët</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a:solidFill>
                            <a:srgbClr val="000000"/>
                          </a:solidFill>
                          <a:latin typeface="Calibri"/>
                        </a:rPr>
                        <a:t>Biznesi</a:t>
                      </a: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dirty="0" err="1">
                          <a:solidFill>
                            <a:srgbClr val="000000"/>
                          </a:solidFill>
                          <a:latin typeface="Calibri"/>
                        </a:rPr>
                        <a:t>Punëtorët</a:t>
                      </a:r>
                      <a:endParaRPr lang="en-US" sz="1800" b="1" i="0" u="none" strike="noStrike" dirty="0">
                        <a:solidFill>
                          <a:srgbClr val="000000"/>
                        </a:solidFill>
                        <a:latin typeface="Calibri"/>
                      </a:endParaRPr>
                    </a:p>
                  </a:txBody>
                  <a:tcPr marL="8414" marR="8414" marT="8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2512">
                <a:tc>
                  <a:txBody>
                    <a:bodyPr/>
                    <a:lstStyle/>
                    <a:p>
                      <a:pPr algn="ctr" fontAlgn="ctr"/>
                      <a:r>
                        <a:rPr lang="it-IT" sz="1800" b="0" i="0" u="none" strike="noStrike" dirty="0" smtClean="0">
                          <a:solidFill>
                            <a:srgbClr val="000000"/>
                          </a:solidFill>
                          <a:latin typeface="Calibri"/>
                        </a:rPr>
                        <a:t>Objektivat</a:t>
                      </a:r>
                      <a:endParaRPr lang="it-IT" sz="18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it-IT" sz="1800" b="0" i="0" u="none" strike="noStrike" dirty="0">
                          <a:solidFill>
                            <a:srgbClr val="000000"/>
                          </a:solidFill>
                          <a:latin typeface="Calibri"/>
                        </a:rPr>
                        <a:t>Nr. i rregulloreve të miratuara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nn-NO" sz="1800" b="0" i="0" u="none" strike="noStrike">
                          <a:solidFill>
                            <a:srgbClr val="000000"/>
                          </a:solidFill>
                          <a:latin typeface="Calibri"/>
                        </a:rPr>
                        <a:t>Nr. i ankesave/  nr i përgjigjeve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800" b="0" i="0" u="none" strike="noStrike">
                          <a:solidFill>
                            <a:srgbClr val="000000"/>
                          </a:solidFill>
                          <a:latin typeface="Calibri"/>
                        </a:rPr>
                        <a:t>Orë inspektimi për mbetjet/ Nr. Gjobave për mbetjet</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nn-NO" sz="1800" b="0" i="0" u="none" strike="noStrike">
                          <a:solidFill>
                            <a:srgbClr val="000000"/>
                          </a:solidFill>
                          <a:latin typeface="Calibri"/>
                        </a:rPr>
                        <a:t>Nr. i lejeve të dhëna për mbetjet</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800" b="0" i="0" u="none" strike="noStrike">
                          <a:solidFill>
                            <a:srgbClr val="000000"/>
                          </a:solidFill>
                          <a:latin typeface="Calibri"/>
                        </a:rPr>
                        <a:t>Nr. qytetarëve, OJF, bizneseve të përfshirë aktivitete dhe nisma;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800" b="0" i="0" u="none" strike="noStrike" dirty="0">
                          <a:solidFill>
                            <a:srgbClr val="000000"/>
                          </a:solidFill>
                          <a:latin typeface="Calibri"/>
                        </a:rPr>
                        <a:t>Nr. </a:t>
                      </a:r>
                      <a:r>
                        <a:rPr lang="en-US" sz="1800" b="0" i="0" u="none" strike="noStrike" dirty="0" err="1">
                          <a:solidFill>
                            <a:srgbClr val="000000"/>
                          </a:solidFill>
                          <a:latin typeface="Calibri"/>
                        </a:rPr>
                        <a:t>i</a:t>
                      </a:r>
                      <a:r>
                        <a:rPr lang="en-US" sz="1800" b="0" i="0" u="none" strike="noStrike" dirty="0">
                          <a:solidFill>
                            <a:srgbClr val="000000"/>
                          </a:solidFill>
                          <a:latin typeface="Calibri"/>
                        </a:rPr>
                        <a:t> </a:t>
                      </a:r>
                      <a:r>
                        <a:rPr lang="en-US" sz="1800" b="0" i="0" u="none" strike="noStrike" dirty="0" err="1">
                          <a:solidFill>
                            <a:srgbClr val="000000"/>
                          </a:solidFill>
                          <a:latin typeface="Calibri"/>
                        </a:rPr>
                        <a:t>projekteve</a:t>
                      </a:r>
                      <a:r>
                        <a:rPr lang="en-US" sz="1800" b="0" i="0" u="none" strike="noStrike" dirty="0">
                          <a:solidFill>
                            <a:srgbClr val="000000"/>
                          </a:solidFill>
                          <a:latin typeface="Calibri"/>
                        </a:rPr>
                        <a:t>/ </a:t>
                      </a:r>
                      <a:r>
                        <a:rPr lang="en-US" sz="1800" b="0" i="0" u="none" strike="noStrike" dirty="0" err="1">
                          <a:solidFill>
                            <a:srgbClr val="000000"/>
                          </a:solidFill>
                          <a:latin typeface="Calibri"/>
                        </a:rPr>
                        <a:t>aktiviteteve</a:t>
                      </a:r>
                      <a:r>
                        <a:rPr lang="en-US" sz="1800" b="0" i="0" u="none" strike="noStrike" dirty="0">
                          <a:solidFill>
                            <a:srgbClr val="000000"/>
                          </a:solidFill>
                          <a:latin typeface="Calibri"/>
                        </a:rPr>
                        <a:t>/ </a:t>
                      </a:r>
                      <a:r>
                        <a:rPr lang="en-US" sz="1800" b="0" i="0" u="none" strike="noStrike" dirty="0" err="1">
                          <a:solidFill>
                            <a:srgbClr val="000000"/>
                          </a:solidFill>
                          <a:latin typeface="Calibri"/>
                        </a:rPr>
                        <a:t>produkteve</a:t>
                      </a:r>
                      <a:r>
                        <a:rPr lang="en-US" sz="1800" b="0" i="0" u="none" strike="noStrike" dirty="0">
                          <a:solidFill>
                            <a:srgbClr val="000000"/>
                          </a:solidFill>
                          <a:latin typeface="Calibri"/>
                        </a:rPr>
                        <a:t>/ </a:t>
                      </a:r>
                      <a:r>
                        <a:rPr lang="en-US" sz="1800" b="0" i="0" u="none" strike="noStrike" dirty="0" err="1">
                          <a:solidFill>
                            <a:srgbClr val="000000"/>
                          </a:solidFill>
                          <a:latin typeface="Calibri"/>
                        </a:rPr>
                        <a:t>buxheti</a:t>
                      </a:r>
                      <a:r>
                        <a:rPr lang="en-US" sz="1800" b="0" i="0" u="none" strike="noStrike" dirty="0">
                          <a:solidFill>
                            <a:srgbClr val="000000"/>
                          </a:solidFill>
                          <a:latin typeface="Calibri"/>
                        </a:rPr>
                        <a:t>  (</a:t>
                      </a:r>
                      <a:r>
                        <a:rPr lang="en-US" sz="1800" b="0" i="0" u="none" strike="noStrike" dirty="0" err="1" smtClean="0">
                          <a:solidFill>
                            <a:srgbClr val="000000"/>
                          </a:solidFill>
                          <a:latin typeface="Calibri"/>
                        </a:rPr>
                        <a:t>Lekë</a:t>
                      </a:r>
                      <a:r>
                        <a:rPr lang="en-US" sz="1800" b="0" i="0" u="none" strike="noStrike" dirty="0">
                          <a:solidFill>
                            <a:srgbClr val="000000"/>
                          </a:solidFill>
                          <a:latin typeface="Calibri"/>
                        </a:rPr>
                        <a:t>) </a:t>
                      </a:r>
                      <a:r>
                        <a:rPr lang="en-US" sz="1800" b="0" i="0" u="none" strike="noStrike" dirty="0" err="1">
                          <a:solidFill>
                            <a:srgbClr val="000000"/>
                          </a:solidFill>
                          <a:latin typeface="Calibri"/>
                        </a:rPr>
                        <a:t>për</a:t>
                      </a:r>
                      <a:r>
                        <a:rPr lang="en-US" sz="1800" b="0" i="0" u="none" strike="noStrike" dirty="0">
                          <a:solidFill>
                            <a:srgbClr val="000000"/>
                          </a:solidFill>
                          <a:latin typeface="Calibri"/>
                        </a:rPr>
                        <a:t> </a:t>
                      </a:r>
                      <a:r>
                        <a:rPr lang="en-US" sz="1800" b="0" i="0" u="none" strike="noStrike" dirty="0" err="1">
                          <a:solidFill>
                            <a:srgbClr val="000000"/>
                          </a:solidFill>
                          <a:latin typeface="Calibri"/>
                        </a:rPr>
                        <a:t>mbetjet</a:t>
                      </a:r>
                      <a:endParaRPr lang="en-US" sz="18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800" b="0" i="0" u="none" strike="noStrike">
                          <a:solidFill>
                            <a:srgbClr val="000000"/>
                          </a:solidFill>
                          <a:latin typeface="Calibri"/>
                        </a:rPr>
                        <a:t>Niveli i Kënaqësisë (pyetësor)</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800" b="0" i="0" u="none" strike="noStrike">
                          <a:solidFill>
                            <a:srgbClr val="000000"/>
                          </a:solidFill>
                          <a:latin typeface="Calibri"/>
                        </a:rPr>
                        <a:t>Niveli I Kënaqësisë (pyetësorë)</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800" b="0" i="0" u="none" strike="noStrike" dirty="0" err="1">
                          <a:solidFill>
                            <a:srgbClr val="000000"/>
                          </a:solidFill>
                          <a:latin typeface="Calibri"/>
                        </a:rPr>
                        <a:t>Niveli</a:t>
                      </a:r>
                      <a:r>
                        <a:rPr lang="en-US" sz="1800" b="0" i="0" u="none" strike="noStrike" dirty="0">
                          <a:solidFill>
                            <a:srgbClr val="000000"/>
                          </a:solidFill>
                          <a:latin typeface="Calibri"/>
                        </a:rPr>
                        <a:t> I </a:t>
                      </a:r>
                      <a:r>
                        <a:rPr lang="en-US" sz="1800" b="0" i="0" u="none" strike="noStrike" dirty="0" err="1">
                          <a:solidFill>
                            <a:srgbClr val="000000"/>
                          </a:solidFill>
                          <a:latin typeface="Calibri"/>
                        </a:rPr>
                        <a:t>Kënaqësisë</a:t>
                      </a:r>
                      <a:r>
                        <a:rPr lang="en-US" sz="1800" b="0" i="0" u="none" strike="noStrike" dirty="0">
                          <a:solidFill>
                            <a:srgbClr val="000000"/>
                          </a:solidFill>
                          <a:latin typeface="Calibri"/>
                        </a:rPr>
                        <a:t> (</a:t>
                      </a:r>
                      <a:r>
                        <a:rPr lang="en-US" sz="1800" b="0" i="0" u="none" strike="noStrike" dirty="0" err="1">
                          <a:solidFill>
                            <a:srgbClr val="000000"/>
                          </a:solidFill>
                          <a:latin typeface="Calibri"/>
                        </a:rPr>
                        <a:t>pyetësorë</a:t>
                      </a:r>
                      <a:r>
                        <a:rPr lang="en-US" sz="1800" b="0" i="0" u="none" strike="noStrike" dirty="0">
                          <a:solidFill>
                            <a:srgbClr val="000000"/>
                          </a:solidFill>
                          <a:latin typeface="Calibri"/>
                        </a:rPr>
                        <a:t>)</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2033882">
                <a:tc>
                  <a:txBody>
                    <a:bodyPr/>
                    <a:lstStyle/>
                    <a:p>
                      <a:pPr algn="ctr" fontAlgn="ctr"/>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latin typeface="Calibri"/>
                        </a:rPr>
                        <a:t> </a:t>
                      </a: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latin typeface="Calibri"/>
                        </a:rPr>
                        <a:t> </a:t>
                      </a: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p>
                      <a:pPr algn="ctr" fontAlgn="ctr"/>
                      <a:endParaRPr lang="en-US" sz="1800" b="0" i="0" u="none" strike="noStrike" dirty="0" smtClean="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latin typeface="Calibri"/>
                        </a:rPr>
                        <a:t>+</a:t>
                      </a:r>
                      <a:r>
                        <a:rPr lang="en-US" sz="1800" b="0" i="0" u="none" strike="noStrike" dirty="0">
                          <a:solidFill>
                            <a:srgbClr val="000000"/>
                          </a:solidFill>
                          <a:latin typeface="Calibri"/>
                        </a:rPr>
                        <a:t>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30DDC29F-765A-4C21-AB29-E7E3E6453BD9}"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19</a:t>
            </a:fld>
            <a:endParaRPr lang="en-US"/>
          </a:p>
        </p:txBody>
      </p:sp>
      <p:sp>
        <p:nvSpPr>
          <p:cNvPr id="3" name="Title 1"/>
          <p:cNvSpPr txBox="1">
            <a:spLocks/>
          </p:cNvSpPr>
          <p:nvPr/>
        </p:nvSpPr>
        <p:spPr>
          <a:xfrm>
            <a:off x="1371600" y="152401"/>
            <a:ext cx="7543800" cy="6858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Moduli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I: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Monitorimi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dhe</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kontrolli</a:t>
            </a:r>
            <a:endParaRPr kumimoji="0" lang="en-US" sz="36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endParaRPr>
          </a:p>
        </p:txBody>
      </p:sp>
      <p:sp>
        <p:nvSpPr>
          <p:cNvPr id="54273" name="Rectangle 1"/>
          <p:cNvSpPr>
            <a:spLocks noChangeArrowheads="1"/>
          </p:cNvSpPr>
          <p:nvPr/>
        </p:nvSpPr>
        <p:spPr bwMode="auto">
          <a:xfrm>
            <a:off x="228600" y="990600"/>
            <a:ext cx="8686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sq-AL" sz="2000" b="1" i="0" strike="noStrike" cap="none" normalizeH="0" baseline="0" dirty="0" smtClean="0">
                <a:ln>
                  <a:noFill/>
                </a:ln>
                <a:solidFill>
                  <a:schemeClr val="tx1"/>
                </a:solidFill>
                <a:effectLst/>
                <a:latin typeface="+mn-lt"/>
                <a:ea typeface="Calibri" pitchFamily="34" charset="0"/>
                <a:cs typeface="Times New Roman" pitchFamily="18" charset="0"/>
              </a:rPr>
              <a:t>HAPI I TRETË: Përshkrimi i hapave që do të kryejë NJQV-ja për kryerjen e procesit të monitorimit, kontrollit dhe raportimit	</a:t>
            </a:r>
            <a:endParaRPr kumimoji="0" lang="sq-AL" sz="2000" b="0" i="0" strike="noStrike" cap="none" normalizeH="0" baseline="0" dirty="0" smtClean="0">
              <a:ln>
                <a:noFill/>
              </a:ln>
              <a:solidFill>
                <a:schemeClr val="tx1"/>
              </a:solidFill>
              <a:effectLst/>
              <a:latin typeface="+mn-lt"/>
            </a:endParaRPr>
          </a:p>
        </p:txBody>
      </p:sp>
      <p:sp>
        <p:nvSpPr>
          <p:cNvPr id="9" name="Oval 8"/>
          <p:cNvSpPr/>
          <p:nvPr/>
        </p:nvSpPr>
        <p:spPr>
          <a:xfrm>
            <a:off x="0" y="762000"/>
            <a:ext cx="8991600" cy="114300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Rectangle 2"/>
          <p:cNvSpPr>
            <a:spLocks noChangeArrowheads="1"/>
          </p:cNvSpPr>
          <p:nvPr/>
        </p:nvSpPr>
        <p:spPr bwMode="auto">
          <a:xfrm>
            <a:off x="685800" y="2514600"/>
            <a:ext cx="7785100" cy="1838325"/>
          </a:xfrm>
          <a:prstGeom prst="rect">
            <a:avLst/>
          </a:prstGeom>
          <a:solidFill>
            <a:srgbClr val="DDD8C2"/>
          </a:solidFill>
          <a:ln w="19050" cap="rnd">
            <a:solidFill>
              <a:srgbClr val="0D0D0D"/>
            </a:solidFill>
            <a:prstDash val="sysDot"/>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chemeClr val="tx1"/>
                </a:solidFill>
                <a:effectLst/>
                <a:latin typeface="+mn-lt"/>
              </a:rPr>
              <a:t>Faza 2</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smtClean="0">
                <a:ln>
                  <a:noFill/>
                </a:ln>
                <a:solidFill>
                  <a:schemeClr val="tx1"/>
                </a:solidFill>
                <a:effectLst/>
                <a:latin typeface="+mn-lt"/>
              </a:rPr>
              <a:t>Monitorimi i efektivitetit të shërbimev</a:t>
            </a:r>
            <a:r>
              <a:rPr kumimoji="0" lang="en-US" sz="1600" b="0" i="0" u="none" strike="noStrike" cap="none" normalizeH="0" baseline="0" smtClean="0">
                <a:ln>
                  <a:noFill/>
                </a:ln>
                <a:solidFill>
                  <a:schemeClr val="tx1"/>
                </a:solidFill>
                <a:effectLst/>
                <a:latin typeface="+mn-lt"/>
              </a:rPr>
              <a:t>: Kjo procedurë është filluar të zbatohet gjatë modulit të parë, ku NJQV-të kanë filluar të plotësojnë formularët për vlerësimin se sa efektivë janë ata në ofrimin e shërbimeve të manaxhimit të mbetjeve. Rezultate e këtyre formularëve do të japin një pikturë më të qartë mbi problemet e ndryshme, që hasin NJQV-të në dhe masat që duhet të marrin për ofrimin e shërbimeve sa më efektive me një kosto sa më të ulët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mn-lt"/>
              </a:rPr>
              <a:t> </a:t>
            </a:r>
            <a:endParaRPr kumimoji="0" lang="en-US" sz="1600" b="0" i="0" u="none" strike="noStrike" cap="none" normalizeH="0" baseline="0" smtClean="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2</a:t>
            </a:fld>
            <a:endParaRPr lang="en-US"/>
          </a:p>
        </p:txBody>
      </p:sp>
      <p:sp>
        <p:nvSpPr>
          <p:cNvPr id="3" name="Rectangle 2"/>
          <p:cNvSpPr/>
          <p:nvPr/>
        </p:nvSpPr>
        <p:spPr>
          <a:xfrm>
            <a:off x="762000" y="1676400"/>
            <a:ext cx="78486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800" b="1" dirty="0" smtClean="0">
                <a:solidFill>
                  <a:schemeClr val="tx1"/>
                </a:solidFill>
              </a:rPr>
              <a:t>Sfidat dhe mundësitë, raste të sukseshme apo jo dhe faktorët kryesorë që kanë ndikuar</a:t>
            </a:r>
          </a:p>
          <a:p>
            <a:pPr lvl="0" algn="just"/>
            <a:endParaRPr lang="it-IT" sz="2800" b="1" dirty="0" smtClean="0">
              <a:solidFill>
                <a:schemeClr val="tx1"/>
              </a:solidFill>
            </a:endParaRPr>
          </a:p>
          <a:p>
            <a:pPr lvl="0" algn="just"/>
            <a:endParaRPr lang="en-US" sz="2800" b="1" dirty="0" smtClean="0">
              <a:solidFill>
                <a:schemeClr val="tx1"/>
              </a:solidFill>
            </a:endParaRPr>
          </a:p>
          <a:p>
            <a:pPr algn="just"/>
            <a:r>
              <a:rPr lang="it-IT" sz="2800" b="1" dirty="0" smtClean="0">
                <a:solidFill>
                  <a:schemeClr val="tx1"/>
                </a:solidFill>
              </a:rPr>
              <a:t>Ilustrime dhe diskutime nga përfaqësuesit e NjQV-të pjesë e projektit</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76300" y="62928"/>
            <a:ext cx="8137480" cy="9906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Përcaktimi</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i</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indikatorëve</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të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kontrollit</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të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performancës</a:t>
            </a:r>
            <a:r>
              <a:rPr kumimoji="0" lang="en-US" sz="3200" b="1" i="0" u="none" strike="noStrike" kern="1200" cap="none" spc="0" normalizeH="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noProof="0" dirty="0" err="1" smtClean="0">
                <a:ln>
                  <a:noFill/>
                </a:ln>
                <a:solidFill>
                  <a:schemeClr val="tx1">
                    <a:lumMod val="95000"/>
                    <a:lumOff val="5000"/>
                  </a:schemeClr>
                </a:solidFill>
                <a:effectLst/>
                <a:uLnTx/>
                <a:uFillTx/>
                <a:latin typeface="+mj-lt"/>
                <a:ea typeface="ＭＳ Ｐゴシック" pitchFamily="34" charset="-128"/>
                <a:cs typeface="+mj-cs"/>
              </a:rPr>
              <a:t>mjedisore_Rasti</a:t>
            </a:r>
            <a:r>
              <a:rPr kumimoji="0" lang="en-US" sz="3200" b="1" i="0" u="none" strike="noStrike" kern="1200" cap="none" spc="0" normalizeH="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noProof="0" dirty="0" err="1" smtClean="0">
                <a:ln>
                  <a:noFill/>
                </a:ln>
                <a:solidFill>
                  <a:schemeClr val="tx1">
                    <a:lumMod val="95000"/>
                    <a:lumOff val="5000"/>
                  </a:schemeClr>
                </a:solidFill>
                <a:effectLst/>
                <a:uLnTx/>
                <a:uFillTx/>
                <a:latin typeface="+mj-lt"/>
                <a:ea typeface="ＭＳ Ｐゴシック" pitchFamily="34" charset="-128"/>
                <a:cs typeface="+mj-cs"/>
              </a:rPr>
              <a:t>Bashkia</a:t>
            </a:r>
            <a:r>
              <a:rPr kumimoji="0" lang="en-US" sz="3200" b="1" i="0" u="none" strike="noStrike" kern="1200" cap="none" spc="0" normalizeH="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noProof="0" dirty="0" err="1" smtClean="0">
                <a:ln>
                  <a:noFill/>
                </a:ln>
                <a:solidFill>
                  <a:schemeClr val="tx1">
                    <a:lumMod val="95000"/>
                    <a:lumOff val="5000"/>
                  </a:schemeClr>
                </a:solidFill>
                <a:effectLst/>
                <a:uLnTx/>
                <a:uFillTx/>
                <a:latin typeface="+mj-lt"/>
                <a:ea typeface="ＭＳ Ｐゴシック" pitchFamily="34" charset="-128"/>
                <a:cs typeface="+mj-cs"/>
              </a:rPr>
              <a:t>Kuçovë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endPar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endParaRPr>
          </a:p>
        </p:txBody>
      </p:sp>
      <p:sp>
        <p:nvSpPr>
          <p:cNvPr id="5" name="Rectangle 4"/>
          <p:cNvSpPr/>
          <p:nvPr/>
        </p:nvSpPr>
        <p:spPr>
          <a:xfrm>
            <a:off x="304800" y="228600"/>
            <a:ext cx="533400" cy="685800"/>
          </a:xfrm>
          <a:prstGeom prst="rect">
            <a:avLst/>
          </a:prstGeom>
          <a:solidFill>
            <a:schemeClr val="accent6">
              <a:lumMod val="75000"/>
            </a:schemeClr>
          </a:solidFill>
          <a:ln>
            <a:noFill/>
          </a:ln>
          <a:effectLst>
            <a:outerShdw blurRad="50800" dist="38100" algn="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chemeClr val="bg1"/>
                </a:solidFill>
              </a:rPr>
              <a:t>2</a:t>
            </a:r>
            <a:endParaRPr lang="en-US" sz="3600" b="1" i="1" dirty="0">
              <a:solidFill>
                <a:schemeClr val="bg1"/>
              </a:solidFill>
            </a:endParaRPr>
          </a:p>
        </p:txBody>
      </p:sp>
      <p:graphicFrame>
        <p:nvGraphicFramePr>
          <p:cNvPr id="8" name="Table 7"/>
          <p:cNvGraphicFramePr>
            <a:graphicFrameLocks noGrp="1"/>
          </p:cNvGraphicFramePr>
          <p:nvPr/>
        </p:nvGraphicFramePr>
        <p:xfrm>
          <a:off x="76201" y="1143000"/>
          <a:ext cx="8915399" cy="5620449"/>
        </p:xfrm>
        <a:graphic>
          <a:graphicData uri="http://schemas.openxmlformats.org/drawingml/2006/table">
            <a:tbl>
              <a:tblPr/>
              <a:tblGrid>
                <a:gridCol w="1600199"/>
                <a:gridCol w="5105400"/>
                <a:gridCol w="2209800"/>
              </a:tblGrid>
              <a:tr h="483807">
                <a:tc>
                  <a:txBody>
                    <a:bodyPr/>
                    <a:lstStyle/>
                    <a:p>
                      <a:pPr marL="0" marR="0">
                        <a:lnSpc>
                          <a:spcPct val="105000"/>
                        </a:lnSpc>
                        <a:spcBef>
                          <a:spcPts val="0"/>
                        </a:spcBef>
                        <a:spcAft>
                          <a:spcPts val="0"/>
                        </a:spcAft>
                        <a:tabLst>
                          <a:tab pos="628650" algn="l"/>
                          <a:tab pos="742950" algn="l"/>
                          <a:tab pos="914400" algn="l"/>
                        </a:tabLst>
                      </a:pPr>
                      <a:r>
                        <a:rPr lang="en-US" sz="2000" b="1" dirty="0" err="1">
                          <a:latin typeface="Calibri" pitchFamily="34" charset="0"/>
                          <a:ea typeface="Times New Roman"/>
                          <a:cs typeface="Times New Roman"/>
                        </a:rPr>
                        <a:t>Qëllimi</a:t>
                      </a:r>
                      <a:endParaRPr lang="en-US" sz="2000" dirty="0">
                        <a:latin typeface="Calibri" pitchFamily="34" charset="0"/>
                        <a:ea typeface="Times New Roman"/>
                        <a:cs typeface="Times New Roman"/>
                      </a:endParaRPr>
                    </a:p>
                  </a:txBody>
                  <a:tcPr marL="65966" marR="65966"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c>
                  <a:txBody>
                    <a:bodyPr/>
                    <a:lstStyle/>
                    <a:p>
                      <a:pPr marL="0" marR="0">
                        <a:lnSpc>
                          <a:spcPct val="105000"/>
                        </a:lnSpc>
                        <a:spcBef>
                          <a:spcPts val="0"/>
                        </a:spcBef>
                        <a:spcAft>
                          <a:spcPts val="0"/>
                        </a:spcAft>
                        <a:tabLst>
                          <a:tab pos="628650" algn="l"/>
                          <a:tab pos="742950" algn="l"/>
                          <a:tab pos="914400" algn="l"/>
                        </a:tabLst>
                      </a:pPr>
                      <a:r>
                        <a:rPr lang="en-US" sz="1800" b="1" dirty="0" err="1">
                          <a:latin typeface="Calibri" pitchFamily="34" charset="0"/>
                          <a:ea typeface="Times New Roman"/>
                          <a:cs typeface="Times New Roman"/>
                        </a:rPr>
                        <a:t>Indikatorët</a:t>
                      </a:r>
                      <a:endParaRPr lang="en-US" sz="1800" dirty="0">
                        <a:latin typeface="Calibri" pitchFamily="34" charset="0"/>
                        <a:ea typeface="Times New Roman"/>
                        <a:cs typeface="Times New Roman"/>
                      </a:endParaRPr>
                    </a:p>
                  </a:txBody>
                  <a:tcPr marL="65966" marR="65966"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c>
                  <a:txBody>
                    <a:bodyPr/>
                    <a:lstStyle/>
                    <a:p>
                      <a:pPr marL="0" marR="0">
                        <a:lnSpc>
                          <a:spcPct val="105000"/>
                        </a:lnSpc>
                        <a:spcBef>
                          <a:spcPts val="0"/>
                        </a:spcBef>
                        <a:spcAft>
                          <a:spcPts val="0"/>
                        </a:spcAft>
                        <a:tabLst>
                          <a:tab pos="628650" algn="l"/>
                          <a:tab pos="742950" algn="l"/>
                          <a:tab pos="914400" algn="l"/>
                        </a:tabLst>
                      </a:pPr>
                      <a:r>
                        <a:rPr lang="it-IT" sz="1300" b="1" dirty="0">
                          <a:latin typeface="Calibri" pitchFamily="34" charset="0"/>
                          <a:ea typeface="Times New Roman"/>
                          <a:cs typeface="Times New Roman"/>
                        </a:rPr>
                        <a:t>Kush duhet të monitorojë dhe raportojë</a:t>
                      </a:r>
                      <a:endParaRPr lang="en-US" sz="1300" dirty="0">
                        <a:latin typeface="Calibri" pitchFamily="34" charset="0"/>
                        <a:ea typeface="Times New Roman"/>
                        <a:cs typeface="Times New Roman"/>
                      </a:endParaRPr>
                    </a:p>
                  </a:txBody>
                  <a:tcPr marL="65966" marR="65966"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r>
              <a:tr h="4402461">
                <a:tc>
                  <a:txBody>
                    <a:bodyPr/>
                    <a:lstStyle/>
                    <a:p>
                      <a:pPr marL="0" marR="0">
                        <a:lnSpc>
                          <a:spcPct val="105000"/>
                        </a:lnSpc>
                        <a:spcBef>
                          <a:spcPts val="0"/>
                        </a:spcBef>
                        <a:spcAft>
                          <a:spcPts val="1000"/>
                        </a:spcAft>
                        <a:tabLst>
                          <a:tab pos="628650" algn="l"/>
                          <a:tab pos="742950" algn="l"/>
                          <a:tab pos="914400" algn="l"/>
                        </a:tabLst>
                      </a:pPr>
                      <a:r>
                        <a:rPr lang="it-IT" sz="2000" b="1" dirty="0">
                          <a:latin typeface="Calibri" pitchFamily="34" charset="0"/>
                          <a:ea typeface="Times New Roman"/>
                          <a:cs typeface="Times New Roman"/>
                        </a:rPr>
                        <a:t>Kontrolli i cilësisë dhe sasisë së </a:t>
                      </a:r>
                      <a:r>
                        <a:rPr lang="it-IT" sz="2000" b="1" dirty="0" smtClean="0">
                          <a:latin typeface="Calibri" pitchFamily="34" charset="0"/>
                          <a:ea typeface="Times New Roman"/>
                          <a:cs typeface="Times New Roman"/>
                        </a:rPr>
                        <a:t>shërbimeve</a:t>
                      </a:r>
                      <a:endParaRPr lang="en-US" sz="2000" dirty="0">
                        <a:latin typeface="Calibri" pitchFamily="34" charset="0"/>
                        <a:ea typeface="Times New Roman"/>
                        <a:cs typeface="Times New Roman"/>
                      </a:endParaRPr>
                    </a:p>
                  </a:txBody>
                  <a:tcPr marL="65966" marR="65966"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nSpc>
                          <a:spcPct val="105000"/>
                        </a:lnSpc>
                        <a:spcBef>
                          <a:spcPts val="0"/>
                        </a:spcBef>
                        <a:spcAft>
                          <a:spcPts val="0"/>
                        </a:spcAft>
                        <a:tabLst>
                          <a:tab pos="628650" algn="l"/>
                          <a:tab pos="742950" algn="l"/>
                          <a:tab pos="914400" algn="l"/>
                        </a:tabLst>
                      </a:pPr>
                      <a:r>
                        <a:rPr lang="en-US" sz="1800" b="1" dirty="0" err="1">
                          <a:latin typeface="Book Antiqua"/>
                          <a:ea typeface="Times New Roman"/>
                          <a:cs typeface="Calibri"/>
                        </a:rPr>
                        <a:t>Mbulimi</a:t>
                      </a:r>
                      <a:r>
                        <a:rPr lang="en-US" sz="1800" b="1" dirty="0">
                          <a:latin typeface="Book Antiqua"/>
                          <a:ea typeface="Times New Roman"/>
                          <a:cs typeface="Calibri"/>
                        </a:rPr>
                        <a:t> </a:t>
                      </a:r>
                      <a:r>
                        <a:rPr lang="en-US" sz="1800" b="1" dirty="0" err="1">
                          <a:latin typeface="Book Antiqua"/>
                          <a:ea typeface="Times New Roman"/>
                          <a:cs typeface="Calibri"/>
                        </a:rPr>
                        <a:t>dhe</a:t>
                      </a:r>
                      <a:r>
                        <a:rPr lang="en-US" sz="1800" b="1" dirty="0">
                          <a:latin typeface="Book Antiqua"/>
                          <a:ea typeface="Times New Roman"/>
                          <a:cs typeface="Calibri"/>
                        </a:rPr>
                        <a:t> </a:t>
                      </a:r>
                      <a:r>
                        <a:rPr lang="en-US" sz="1800" b="1" dirty="0" err="1">
                          <a:latin typeface="Book Antiqua"/>
                          <a:ea typeface="Times New Roman"/>
                          <a:cs typeface="Calibri"/>
                        </a:rPr>
                        <a:t>niveli</a:t>
                      </a:r>
                      <a:r>
                        <a:rPr lang="en-US" sz="1800" b="1" dirty="0">
                          <a:latin typeface="Book Antiqua"/>
                          <a:ea typeface="Times New Roman"/>
                          <a:cs typeface="Calibri"/>
                        </a:rPr>
                        <a:t> </a:t>
                      </a:r>
                      <a:r>
                        <a:rPr lang="en-US" sz="1800" b="1" dirty="0" err="1">
                          <a:latin typeface="Book Antiqua"/>
                          <a:ea typeface="Times New Roman"/>
                          <a:cs typeface="Calibri"/>
                        </a:rPr>
                        <a:t>i</a:t>
                      </a:r>
                      <a:r>
                        <a:rPr lang="en-US" sz="1800" b="1" dirty="0">
                          <a:latin typeface="Book Antiqua"/>
                          <a:ea typeface="Times New Roman"/>
                          <a:cs typeface="Calibri"/>
                        </a:rPr>
                        <a:t> </a:t>
                      </a:r>
                      <a:r>
                        <a:rPr lang="en-US" sz="1800" b="1" dirty="0" err="1">
                          <a:latin typeface="Book Antiqua"/>
                          <a:ea typeface="Times New Roman"/>
                          <a:cs typeface="Calibri"/>
                        </a:rPr>
                        <a:t>standardizimit</a:t>
                      </a:r>
                      <a:r>
                        <a:rPr lang="en-US" sz="1800" b="1" dirty="0">
                          <a:latin typeface="Book Antiqua"/>
                          <a:ea typeface="Times New Roman"/>
                          <a:cs typeface="Calibri"/>
                        </a:rPr>
                        <a:t>:</a:t>
                      </a:r>
                      <a:r>
                        <a:rPr lang="en-US" sz="1200" dirty="0">
                          <a:latin typeface="Book Antiqua"/>
                          <a:ea typeface="Times New Roman"/>
                          <a:cs typeface="Calibri"/>
                        </a:rPr>
                        <a:t> </a:t>
                      </a:r>
                      <a:endParaRPr lang="en-US" sz="1200" dirty="0" smtClean="0">
                        <a:latin typeface="Book Antiqua"/>
                        <a:ea typeface="Times New Roman"/>
                        <a:cs typeface="Calibri"/>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500" dirty="0" smtClean="0">
                          <a:latin typeface="Book Antiqua"/>
                          <a:ea typeface="Times New Roman"/>
                          <a:cs typeface="Calibri"/>
                        </a:rPr>
                        <a:t> </a:t>
                      </a:r>
                      <a:r>
                        <a:rPr lang="en-US" sz="1500" dirty="0" smtClean="0">
                          <a:latin typeface="Calibri" pitchFamily="34" charset="0"/>
                          <a:ea typeface="Times New Roman"/>
                          <a:cs typeface="Calibri"/>
                        </a:rPr>
                        <a:t>% </a:t>
                      </a:r>
                      <a:r>
                        <a:rPr lang="en-US" sz="1500" dirty="0" err="1">
                          <a:latin typeface="Calibri" pitchFamily="34" charset="0"/>
                          <a:ea typeface="Times New Roman"/>
                          <a:cs typeface="Calibri"/>
                        </a:rPr>
                        <a:t>zonave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lokale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mbuluara</a:t>
                      </a:r>
                      <a:r>
                        <a:rPr lang="en-US" sz="1500" dirty="0">
                          <a:latin typeface="Calibri" pitchFamily="34" charset="0"/>
                          <a:ea typeface="Times New Roman"/>
                          <a:cs typeface="Calibri"/>
                        </a:rPr>
                        <a:t> me </a:t>
                      </a:r>
                      <a:r>
                        <a:rPr lang="en-US" sz="1500" dirty="0" err="1">
                          <a:latin typeface="Calibri" pitchFamily="34" charset="0"/>
                          <a:ea typeface="Times New Roman"/>
                          <a:cs typeface="Calibri"/>
                        </a:rPr>
                        <a:t>shërbim</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sipas</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popullsisë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banesave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zonave</a:t>
                      </a:r>
                      <a:r>
                        <a:rPr lang="en-US" sz="1500" dirty="0">
                          <a:latin typeface="Calibri" pitchFamily="34" charset="0"/>
                          <a:ea typeface="Times New Roman"/>
                          <a:cs typeface="Calibri"/>
                        </a:rPr>
                        <a:t> </a:t>
                      </a:r>
                      <a:r>
                        <a:rPr lang="en-US" sz="1500" dirty="0" err="1" smtClean="0">
                          <a:latin typeface="Calibri" pitchFamily="34" charset="0"/>
                          <a:ea typeface="Times New Roman"/>
                          <a:cs typeface="Calibri"/>
                        </a:rPr>
                        <a:t>numri</a:t>
                      </a:r>
                      <a:r>
                        <a:rPr lang="en-US" sz="1500" dirty="0" smtClean="0">
                          <a:latin typeface="Calibri" pitchFamily="34" charset="0"/>
                          <a:ea typeface="Times New Roman"/>
                          <a:cs typeface="Calibri"/>
                        </a:rPr>
                        <a:t>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kontenierëve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dhe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pikave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grumbullimit</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për</a:t>
                      </a:r>
                      <a:r>
                        <a:rPr lang="en-US" sz="1500" dirty="0">
                          <a:latin typeface="Calibri" pitchFamily="34" charset="0"/>
                          <a:ea typeface="Times New Roman"/>
                          <a:cs typeface="Calibri"/>
                        </a:rPr>
                        <a:t> person;  </a:t>
                      </a:r>
                      <a:endParaRPr lang="en-US" sz="1500" dirty="0" smtClean="0">
                        <a:latin typeface="Calibri" pitchFamily="34" charset="0"/>
                        <a:ea typeface="Times New Roman"/>
                        <a:cs typeface="Times New Roman"/>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500" baseline="0" dirty="0" smtClean="0">
                          <a:latin typeface="Calibri" pitchFamily="34" charset="0"/>
                          <a:ea typeface="Times New Roman"/>
                          <a:cs typeface="Times New Roman"/>
                        </a:rPr>
                        <a:t> </a:t>
                      </a:r>
                      <a:r>
                        <a:rPr lang="en-US" sz="1500" dirty="0" smtClean="0">
                          <a:latin typeface="Calibri" pitchFamily="34" charset="0"/>
                          <a:ea typeface="Times New Roman"/>
                          <a:cs typeface="Calibri"/>
                        </a:rPr>
                        <a:t>% </a:t>
                      </a:r>
                      <a:r>
                        <a:rPr lang="en-US" sz="1500" dirty="0" err="1">
                          <a:latin typeface="Calibri" pitchFamily="34" charset="0"/>
                          <a:ea typeface="Times New Roman"/>
                          <a:cs typeface="Calibri"/>
                        </a:rPr>
                        <a:t>pikave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hapura</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frekuenca</a:t>
                      </a:r>
                      <a:r>
                        <a:rPr lang="en-US" sz="1500" dirty="0">
                          <a:latin typeface="Calibri" pitchFamily="34" charset="0"/>
                          <a:ea typeface="Times New Roman"/>
                          <a:cs typeface="Calibri"/>
                        </a:rPr>
                        <a:t> e </a:t>
                      </a:r>
                      <a:r>
                        <a:rPr lang="en-US" sz="1500" dirty="0" err="1">
                          <a:latin typeface="Calibri" pitchFamily="34" charset="0"/>
                          <a:ea typeface="Times New Roman"/>
                          <a:cs typeface="Calibri"/>
                        </a:rPr>
                        <a:t>grumbullimit</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në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javë</a:t>
                      </a:r>
                      <a:r>
                        <a:rPr lang="en-US" sz="1500" dirty="0">
                          <a:latin typeface="Calibri" pitchFamily="34" charset="0"/>
                          <a:ea typeface="Times New Roman"/>
                          <a:cs typeface="Calibri"/>
                        </a:rPr>
                        <a:t>; </a:t>
                      </a:r>
                      <a:endParaRPr lang="en-US" sz="1500" baseline="0" dirty="0" smtClean="0">
                        <a:latin typeface="Calibri" pitchFamily="34" charset="0"/>
                        <a:ea typeface="Times New Roman"/>
                        <a:cs typeface="Times New Roman"/>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500" dirty="0" smtClean="0">
                          <a:latin typeface="Calibri" pitchFamily="34" charset="0"/>
                          <a:ea typeface="Times New Roman"/>
                          <a:cs typeface="Calibri"/>
                        </a:rPr>
                        <a:t>% </a:t>
                      </a:r>
                      <a:r>
                        <a:rPr lang="en-US" sz="1500" dirty="0">
                          <a:latin typeface="Calibri" pitchFamily="34" charset="0"/>
                          <a:ea typeface="Times New Roman"/>
                          <a:cs typeface="Calibri"/>
                        </a:rPr>
                        <a:t>e </a:t>
                      </a:r>
                      <a:r>
                        <a:rPr lang="en-US" sz="1500" dirty="0" err="1">
                          <a:latin typeface="Calibri" pitchFamily="34" charset="0"/>
                          <a:ea typeface="Times New Roman"/>
                          <a:cs typeface="Calibri"/>
                        </a:rPr>
                        <a:t>kontenierëve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tejmbushur</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ose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pikat</a:t>
                      </a:r>
                      <a:r>
                        <a:rPr lang="en-US" sz="1500" dirty="0">
                          <a:latin typeface="Calibri" pitchFamily="34" charset="0"/>
                          <a:ea typeface="Times New Roman"/>
                          <a:cs typeface="Calibri"/>
                        </a:rPr>
                        <a:t> e </a:t>
                      </a:r>
                      <a:r>
                        <a:rPr lang="en-US" sz="1500" dirty="0" err="1">
                          <a:latin typeface="Calibri" pitchFamily="34" charset="0"/>
                          <a:ea typeface="Times New Roman"/>
                          <a:cs typeface="Calibri"/>
                        </a:rPr>
                        <a:t>grumbullimit</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publik</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mbingarkuara</a:t>
                      </a:r>
                      <a:r>
                        <a:rPr lang="en-US" sz="1500" dirty="0">
                          <a:latin typeface="Calibri" pitchFamily="34" charset="0"/>
                          <a:ea typeface="Times New Roman"/>
                          <a:cs typeface="Calibri"/>
                        </a:rPr>
                        <a:t> (PGP); </a:t>
                      </a:r>
                      <a:endParaRPr lang="en-US" sz="1500" dirty="0" smtClean="0">
                        <a:latin typeface="Calibri" pitchFamily="34" charset="0"/>
                        <a:ea typeface="Times New Roman"/>
                        <a:cs typeface="Times New Roman"/>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500" baseline="0" dirty="0" smtClean="0">
                          <a:latin typeface="Calibri" pitchFamily="34" charset="0"/>
                          <a:ea typeface="Times New Roman"/>
                          <a:cs typeface="Times New Roman"/>
                        </a:rPr>
                        <a:t> </a:t>
                      </a:r>
                      <a:r>
                        <a:rPr lang="en-US" sz="1500" dirty="0" smtClean="0">
                          <a:latin typeface="Calibri" pitchFamily="34" charset="0"/>
                          <a:ea typeface="Times New Roman"/>
                          <a:cs typeface="Calibri"/>
                        </a:rPr>
                        <a:t>% </a:t>
                      </a:r>
                      <a:r>
                        <a:rPr lang="en-US" sz="1500" dirty="0">
                          <a:latin typeface="Calibri" pitchFamily="34" charset="0"/>
                          <a:ea typeface="Times New Roman"/>
                          <a:cs typeface="Calibri"/>
                        </a:rPr>
                        <a:t>e </a:t>
                      </a:r>
                      <a:r>
                        <a:rPr lang="en-US" sz="1500" dirty="0" err="1">
                          <a:latin typeface="Calibri" pitchFamily="34" charset="0"/>
                          <a:ea typeface="Times New Roman"/>
                          <a:cs typeface="Calibri"/>
                        </a:rPr>
                        <a:t>pastërtisë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së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pikave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grumbullimit</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dhe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niveli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pastërtisë</a:t>
                      </a:r>
                      <a:r>
                        <a:rPr lang="en-US" sz="1500" dirty="0">
                          <a:latin typeface="Calibri" pitchFamily="34" charset="0"/>
                          <a:ea typeface="Times New Roman"/>
                          <a:cs typeface="Calibri"/>
                        </a:rPr>
                        <a:t>; </a:t>
                      </a:r>
                      <a:endParaRPr lang="en-US" sz="1500" dirty="0" smtClean="0">
                        <a:latin typeface="Calibri" pitchFamily="34" charset="0"/>
                        <a:ea typeface="Times New Roman"/>
                        <a:cs typeface="Calibri"/>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500" baseline="0" dirty="0" smtClean="0">
                          <a:latin typeface="Calibri" pitchFamily="34" charset="0"/>
                          <a:ea typeface="Times New Roman"/>
                          <a:cs typeface="Calibri"/>
                        </a:rPr>
                        <a:t> </a:t>
                      </a:r>
                      <a:r>
                        <a:rPr lang="en-US" sz="1500" dirty="0" smtClean="0">
                          <a:latin typeface="Calibri" pitchFamily="34" charset="0"/>
                          <a:ea typeface="Times New Roman"/>
                          <a:cs typeface="Calibri"/>
                        </a:rPr>
                        <a:t>Km </a:t>
                      </a:r>
                      <a:r>
                        <a:rPr lang="en-US" sz="1500" dirty="0" err="1">
                          <a:latin typeface="Calibri" pitchFamily="34" charset="0"/>
                          <a:ea typeface="Times New Roman"/>
                          <a:cs typeface="Calibri"/>
                        </a:rPr>
                        <a:t>ose</a:t>
                      </a:r>
                      <a:r>
                        <a:rPr lang="en-US" sz="1500" dirty="0">
                          <a:latin typeface="Calibri" pitchFamily="34" charset="0"/>
                          <a:ea typeface="Times New Roman"/>
                          <a:cs typeface="Calibri"/>
                        </a:rPr>
                        <a:t> m2 </a:t>
                      </a:r>
                      <a:r>
                        <a:rPr lang="en-US" sz="1500" dirty="0" err="1">
                          <a:latin typeface="Calibri" pitchFamily="34" charset="0"/>
                          <a:ea typeface="Times New Roman"/>
                          <a:cs typeface="Calibri"/>
                        </a:rPr>
                        <a:t>rrugë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pastruara</a:t>
                      </a:r>
                      <a:r>
                        <a:rPr lang="en-US" sz="1500" dirty="0">
                          <a:latin typeface="Calibri" pitchFamily="34" charset="0"/>
                          <a:ea typeface="Times New Roman"/>
                          <a:cs typeface="Calibri"/>
                        </a:rPr>
                        <a:t>; </a:t>
                      </a:r>
                      <a:endParaRPr lang="en-US" sz="1500" dirty="0" smtClean="0">
                        <a:latin typeface="Calibri" pitchFamily="34" charset="0"/>
                        <a:ea typeface="Times New Roman"/>
                        <a:cs typeface="Calibri"/>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500" baseline="0" dirty="0" smtClean="0">
                          <a:latin typeface="Calibri" pitchFamily="34" charset="0"/>
                          <a:ea typeface="Times New Roman"/>
                          <a:cs typeface="Calibri"/>
                        </a:rPr>
                        <a:t> </a:t>
                      </a:r>
                      <a:r>
                        <a:rPr lang="en-US" sz="1500" dirty="0" err="1" smtClean="0">
                          <a:latin typeface="Calibri" pitchFamily="34" charset="0"/>
                          <a:ea typeface="Times New Roman"/>
                          <a:cs typeface="Calibri"/>
                        </a:rPr>
                        <a:t>Numri</a:t>
                      </a:r>
                      <a:r>
                        <a:rPr lang="en-US" sz="1500" dirty="0" smtClean="0">
                          <a:latin typeface="Calibri" pitchFamily="34" charset="0"/>
                          <a:ea typeface="Times New Roman"/>
                          <a:cs typeface="Calibri"/>
                        </a:rPr>
                        <a:t> </a:t>
                      </a:r>
                      <a:r>
                        <a:rPr lang="en-US" sz="1500" dirty="0" err="1">
                          <a:latin typeface="Calibri" pitchFamily="34" charset="0"/>
                          <a:ea typeface="Times New Roman"/>
                          <a:cs typeface="Calibri"/>
                        </a:rPr>
                        <a:t>dhe</a:t>
                      </a:r>
                      <a:r>
                        <a:rPr lang="en-US" sz="1500" dirty="0">
                          <a:latin typeface="Calibri" pitchFamily="34" charset="0"/>
                          <a:ea typeface="Times New Roman"/>
                          <a:cs typeface="Calibri"/>
                        </a:rPr>
                        <a:t> e </a:t>
                      </a:r>
                      <a:r>
                        <a:rPr lang="en-US" sz="1500" dirty="0" err="1">
                          <a:latin typeface="Calibri" pitchFamily="34" charset="0"/>
                          <a:ea typeface="Times New Roman"/>
                          <a:cs typeface="Calibri"/>
                        </a:rPr>
                        <a:t>kamioneve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standardizuara</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që</a:t>
                      </a:r>
                      <a:r>
                        <a:rPr lang="en-US" sz="1500" dirty="0">
                          <a:latin typeface="Calibri" pitchFamily="34" charset="0"/>
                          <a:ea typeface="Times New Roman"/>
                          <a:cs typeface="Calibri"/>
                        </a:rPr>
                        <a:t> </a:t>
                      </a:r>
                      <a:r>
                        <a:rPr lang="en-US" sz="1500" dirty="0" err="1" smtClean="0">
                          <a:latin typeface="Calibri" pitchFamily="34" charset="0"/>
                          <a:ea typeface="Times New Roman"/>
                          <a:cs typeface="Calibri"/>
                        </a:rPr>
                        <a:t>përdoren</a:t>
                      </a:r>
                      <a:r>
                        <a:rPr lang="en-US" sz="1500" dirty="0" smtClean="0">
                          <a:latin typeface="Calibri" pitchFamily="34" charset="0"/>
                          <a:ea typeface="Times New Roman"/>
                          <a:cs typeface="Calibri"/>
                        </a:rPr>
                        <a:t>;</a:t>
                      </a:r>
                    </a:p>
                    <a:p>
                      <a:pPr marL="0" marR="0">
                        <a:lnSpc>
                          <a:spcPct val="105000"/>
                        </a:lnSpc>
                        <a:spcBef>
                          <a:spcPts val="0"/>
                        </a:spcBef>
                        <a:spcAft>
                          <a:spcPts val="0"/>
                        </a:spcAft>
                        <a:buFont typeface="Arial" pitchFamily="34" charset="0"/>
                        <a:buChar char="•"/>
                        <a:tabLst>
                          <a:tab pos="628650" algn="l"/>
                          <a:tab pos="742950" algn="l"/>
                          <a:tab pos="914400" algn="l"/>
                        </a:tabLst>
                      </a:pPr>
                      <a:r>
                        <a:rPr lang="en-US" sz="1500" baseline="0" dirty="0" smtClean="0">
                          <a:latin typeface="Calibri" pitchFamily="34" charset="0"/>
                          <a:ea typeface="Times New Roman"/>
                          <a:cs typeface="Calibri"/>
                        </a:rPr>
                        <a:t> </a:t>
                      </a:r>
                      <a:r>
                        <a:rPr lang="en-US" sz="1500" dirty="0" err="1" smtClean="0">
                          <a:latin typeface="Calibri" pitchFamily="34" charset="0"/>
                          <a:ea typeface="Times New Roman"/>
                          <a:cs typeface="Calibri"/>
                        </a:rPr>
                        <a:t>Popullsia</a:t>
                      </a:r>
                      <a:r>
                        <a:rPr lang="en-US" sz="1500" dirty="0" smtClean="0">
                          <a:latin typeface="Calibri" pitchFamily="34" charset="0"/>
                          <a:ea typeface="Times New Roman"/>
                          <a:cs typeface="Calibri"/>
                        </a:rPr>
                        <a:t> </a:t>
                      </a:r>
                      <a:r>
                        <a:rPr lang="en-US" sz="1500" dirty="0">
                          <a:latin typeface="Calibri" pitchFamily="34" charset="0"/>
                          <a:ea typeface="Times New Roman"/>
                          <a:cs typeface="Calibri"/>
                        </a:rPr>
                        <a:t>(nr) </a:t>
                      </a:r>
                      <a:r>
                        <a:rPr lang="en-US" sz="1500" dirty="0" err="1">
                          <a:latin typeface="Calibri" pitchFamily="34" charset="0"/>
                          <a:ea typeface="Times New Roman"/>
                          <a:cs typeface="Calibri"/>
                        </a:rPr>
                        <a:t>që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mbulohet</a:t>
                      </a:r>
                      <a:r>
                        <a:rPr lang="en-US" sz="1500" dirty="0">
                          <a:latin typeface="Calibri" pitchFamily="34" charset="0"/>
                          <a:ea typeface="Times New Roman"/>
                          <a:cs typeface="Calibri"/>
                        </a:rPr>
                        <a:t> me </a:t>
                      </a:r>
                      <a:r>
                        <a:rPr lang="en-US" sz="1500" dirty="0" err="1">
                          <a:latin typeface="Calibri" pitchFamily="34" charset="0"/>
                          <a:ea typeface="Times New Roman"/>
                          <a:cs typeface="Calibri"/>
                        </a:rPr>
                        <a:t>shërbim</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nga</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kamioni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mbetjeve</a:t>
                      </a:r>
                      <a:r>
                        <a:rPr lang="en-US" sz="1500" dirty="0">
                          <a:latin typeface="Calibri" pitchFamily="34" charset="0"/>
                          <a:ea typeface="Times New Roman"/>
                          <a:cs typeface="Calibri"/>
                        </a:rPr>
                        <a:t>; </a:t>
                      </a:r>
                      <a:endParaRPr lang="en-US" sz="1500" dirty="0" smtClean="0">
                        <a:latin typeface="Calibri" pitchFamily="34" charset="0"/>
                        <a:ea typeface="Times New Roman"/>
                        <a:cs typeface="Calibri"/>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500" baseline="0" dirty="0" smtClean="0">
                          <a:latin typeface="Calibri" pitchFamily="34" charset="0"/>
                          <a:ea typeface="Times New Roman"/>
                          <a:cs typeface="Calibri"/>
                        </a:rPr>
                        <a:t> </a:t>
                      </a:r>
                      <a:r>
                        <a:rPr lang="en-US" sz="1500" dirty="0" smtClean="0">
                          <a:latin typeface="Calibri" pitchFamily="34" charset="0"/>
                          <a:ea typeface="Times New Roman"/>
                          <a:cs typeface="Calibri"/>
                        </a:rPr>
                        <a:t>nr</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banesave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që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mbulohen</a:t>
                      </a:r>
                      <a:r>
                        <a:rPr lang="en-US" sz="1500" dirty="0">
                          <a:latin typeface="Calibri" pitchFamily="34" charset="0"/>
                          <a:ea typeface="Times New Roman"/>
                          <a:cs typeface="Calibri"/>
                        </a:rPr>
                        <a:t> me </a:t>
                      </a:r>
                      <a:r>
                        <a:rPr lang="en-US" sz="1500" dirty="0" err="1">
                          <a:latin typeface="Calibri" pitchFamily="34" charset="0"/>
                          <a:ea typeface="Times New Roman"/>
                          <a:cs typeface="Calibri"/>
                        </a:rPr>
                        <a:t>shërbim</a:t>
                      </a:r>
                      <a:r>
                        <a:rPr lang="en-US" sz="1500" dirty="0">
                          <a:latin typeface="Calibri" pitchFamily="34" charset="0"/>
                          <a:ea typeface="Times New Roman"/>
                          <a:cs typeface="Calibri"/>
                        </a:rPr>
                        <a:t> per </a:t>
                      </a:r>
                      <a:r>
                        <a:rPr lang="en-US" sz="1500" dirty="0" err="1" smtClean="0">
                          <a:latin typeface="Calibri" pitchFamily="34" charset="0"/>
                          <a:ea typeface="Times New Roman"/>
                          <a:cs typeface="Calibri"/>
                        </a:rPr>
                        <a:t>punëtor</a:t>
                      </a:r>
                      <a:r>
                        <a:rPr lang="en-US" sz="1500" dirty="0" smtClean="0">
                          <a:latin typeface="Calibri" pitchFamily="34" charset="0"/>
                          <a:ea typeface="Times New Roman"/>
                          <a:cs typeface="Calibri"/>
                        </a:rPr>
                        <a:t>.</a:t>
                      </a:r>
                      <a:endParaRPr lang="en-US" sz="1500" dirty="0">
                        <a:latin typeface="Calibri" pitchFamily="34" charset="0"/>
                        <a:ea typeface="Times New Roman"/>
                        <a:cs typeface="Times New Roman"/>
                      </a:endParaRPr>
                    </a:p>
                    <a:p>
                      <a:pPr marL="0" marR="0" algn="just">
                        <a:lnSpc>
                          <a:spcPct val="105000"/>
                        </a:lnSpc>
                        <a:spcBef>
                          <a:spcPts val="0"/>
                        </a:spcBef>
                        <a:spcAft>
                          <a:spcPts val="0"/>
                        </a:spcAft>
                      </a:pPr>
                      <a:r>
                        <a:rPr lang="en-US" sz="1800" b="1" dirty="0" err="1">
                          <a:latin typeface="Calibri" pitchFamily="34" charset="0"/>
                          <a:ea typeface="Times New Roman"/>
                          <a:cs typeface="Calibri"/>
                        </a:rPr>
                        <a:t>Minimizimi</a:t>
                      </a:r>
                      <a:r>
                        <a:rPr lang="en-US" sz="1800" b="1" dirty="0">
                          <a:latin typeface="Calibri" pitchFamily="34" charset="0"/>
                          <a:ea typeface="Times New Roman"/>
                          <a:cs typeface="Calibri"/>
                        </a:rPr>
                        <a:t> </a:t>
                      </a:r>
                      <a:r>
                        <a:rPr lang="en-US" sz="1800" b="1" dirty="0" err="1">
                          <a:latin typeface="Calibri" pitchFamily="34" charset="0"/>
                          <a:ea typeface="Times New Roman"/>
                          <a:cs typeface="Calibri"/>
                        </a:rPr>
                        <a:t>i</a:t>
                      </a:r>
                      <a:r>
                        <a:rPr lang="en-US" sz="1800" b="1" dirty="0">
                          <a:latin typeface="Calibri" pitchFamily="34" charset="0"/>
                          <a:ea typeface="Times New Roman"/>
                          <a:cs typeface="Calibri"/>
                        </a:rPr>
                        <a:t> </a:t>
                      </a:r>
                      <a:r>
                        <a:rPr lang="en-US" sz="1800" b="1" dirty="0" err="1">
                          <a:latin typeface="Calibri" pitchFamily="34" charset="0"/>
                          <a:ea typeface="Times New Roman"/>
                          <a:cs typeface="Calibri"/>
                        </a:rPr>
                        <a:t>mbetjeve</a:t>
                      </a:r>
                      <a:r>
                        <a:rPr lang="en-US" sz="1800" b="1" dirty="0">
                          <a:latin typeface="Calibri" pitchFamily="34" charset="0"/>
                          <a:ea typeface="Times New Roman"/>
                          <a:cs typeface="Calibri"/>
                        </a:rPr>
                        <a:t>:</a:t>
                      </a:r>
                      <a:r>
                        <a:rPr lang="en-US" sz="1800" dirty="0">
                          <a:latin typeface="Calibri" pitchFamily="34" charset="0"/>
                          <a:ea typeface="Times New Roman"/>
                          <a:cs typeface="Calibri"/>
                        </a:rPr>
                        <a:t> </a:t>
                      </a:r>
                      <a:endParaRPr lang="en-US" sz="1800" dirty="0" smtClean="0">
                        <a:latin typeface="Calibri" pitchFamily="34" charset="0"/>
                        <a:ea typeface="Times New Roman"/>
                        <a:cs typeface="Calibri"/>
                      </a:endParaRPr>
                    </a:p>
                    <a:p>
                      <a:pPr marL="0" marR="0" algn="just">
                        <a:lnSpc>
                          <a:spcPct val="105000"/>
                        </a:lnSpc>
                        <a:spcBef>
                          <a:spcPts val="0"/>
                        </a:spcBef>
                        <a:spcAft>
                          <a:spcPts val="0"/>
                        </a:spcAft>
                        <a:buFont typeface="Arial" pitchFamily="34" charset="0"/>
                        <a:buChar char="•"/>
                      </a:pPr>
                      <a:r>
                        <a:rPr lang="en-US" sz="1400" dirty="0" smtClean="0">
                          <a:latin typeface="Calibri" pitchFamily="34" charset="0"/>
                          <a:ea typeface="Times New Roman"/>
                          <a:cs typeface="Calibri"/>
                        </a:rPr>
                        <a:t> </a:t>
                      </a:r>
                      <a:r>
                        <a:rPr lang="en-US" sz="1500" dirty="0" err="1" smtClean="0">
                          <a:latin typeface="Calibri" pitchFamily="34" charset="0"/>
                          <a:ea typeface="Times New Roman"/>
                          <a:cs typeface="Calibri"/>
                        </a:rPr>
                        <a:t>Numri</a:t>
                      </a:r>
                      <a:r>
                        <a:rPr lang="en-US" sz="1500" dirty="0" smtClean="0">
                          <a:latin typeface="Calibri" pitchFamily="34" charset="0"/>
                          <a:ea typeface="Times New Roman"/>
                          <a:cs typeface="Calibri"/>
                        </a:rPr>
                        <a:t>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iniciativave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reja</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kompostimit</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për</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familje</a:t>
                      </a:r>
                      <a:r>
                        <a:rPr lang="en-US" sz="1500" dirty="0">
                          <a:latin typeface="Calibri" pitchFamily="34" charset="0"/>
                          <a:ea typeface="Times New Roman"/>
                          <a:cs typeface="Calibri"/>
                        </a:rPr>
                        <a:t>); </a:t>
                      </a:r>
                      <a:endParaRPr lang="en-US" sz="1500" dirty="0" smtClean="0">
                        <a:latin typeface="Calibri" pitchFamily="34" charset="0"/>
                        <a:ea typeface="Times New Roman"/>
                        <a:cs typeface="Calibri"/>
                      </a:endParaRPr>
                    </a:p>
                    <a:p>
                      <a:pPr marL="0" marR="0" algn="just">
                        <a:lnSpc>
                          <a:spcPct val="105000"/>
                        </a:lnSpc>
                        <a:spcBef>
                          <a:spcPts val="0"/>
                        </a:spcBef>
                        <a:spcAft>
                          <a:spcPts val="0"/>
                        </a:spcAft>
                        <a:buFont typeface="Arial" pitchFamily="34" charset="0"/>
                        <a:buChar char="•"/>
                      </a:pPr>
                      <a:r>
                        <a:rPr lang="en-US" sz="1500" baseline="0" dirty="0" smtClean="0">
                          <a:latin typeface="Calibri" pitchFamily="34" charset="0"/>
                          <a:ea typeface="Times New Roman"/>
                          <a:cs typeface="Calibri"/>
                        </a:rPr>
                        <a:t> </a:t>
                      </a:r>
                      <a:r>
                        <a:rPr lang="en-US" sz="1500" dirty="0" err="1" smtClean="0">
                          <a:latin typeface="Calibri" pitchFamily="34" charset="0"/>
                          <a:ea typeface="Times New Roman"/>
                          <a:cs typeface="Calibri"/>
                        </a:rPr>
                        <a:t>Numri</a:t>
                      </a:r>
                      <a:r>
                        <a:rPr lang="en-US" sz="1500" dirty="0" smtClean="0">
                          <a:latin typeface="Calibri" pitchFamily="34" charset="0"/>
                          <a:ea typeface="Times New Roman"/>
                          <a:cs typeface="Calibri"/>
                        </a:rPr>
                        <a:t>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konsumatorëve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rinj</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që</a:t>
                      </a:r>
                      <a:r>
                        <a:rPr lang="en-US" sz="1500" dirty="0">
                          <a:latin typeface="Calibri" pitchFamily="34" charset="0"/>
                          <a:ea typeface="Times New Roman"/>
                          <a:cs typeface="Calibri"/>
                        </a:rPr>
                        <a:t> </a:t>
                      </a:r>
                      <a:r>
                        <a:rPr lang="en-US" sz="1500" dirty="0" err="1" smtClean="0">
                          <a:latin typeface="Calibri" pitchFamily="34" charset="0"/>
                          <a:ea typeface="Times New Roman"/>
                          <a:cs typeface="Calibri"/>
                        </a:rPr>
                        <a:t>ndajnë</a:t>
                      </a:r>
                      <a:r>
                        <a:rPr lang="en-US" sz="1500" dirty="0" smtClean="0">
                          <a:latin typeface="Calibri" pitchFamily="34" charset="0"/>
                          <a:ea typeface="Times New Roman"/>
                          <a:cs typeface="Calibri"/>
                        </a:rPr>
                        <a:t> </a:t>
                      </a:r>
                      <a:r>
                        <a:rPr lang="en-US" sz="1500" dirty="0" err="1">
                          <a:latin typeface="Calibri" pitchFamily="34" charset="0"/>
                          <a:ea typeface="Times New Roman"/>
                          <a:cs typeface="Calibri"/>
                        </a:rPr>
                        <a:t>mbetjet</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në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burim</a:t>
                      </a:r>
                      <a:r>
                        <a:rPr lang="en-US" sz="1500" dirty="0">
                          <a:latin typeface="Calibri" pitchFamily="34" charset="0"/>
                          <a:ea typeface="Times New Roman"/>
                          <a:cs typeface="Calibri"/>
                        </a:rPr>
                        <a:t>; </a:t>
                      </a:r>
                      <a:endParaRPr lang="en-US" sz="1500" dirty="0" smtClean="0">
                        <a:latin typeface="Calibri" pitchFamily="34" charset="0"/>
                        <a:ea typeface="Times New Roman"/>
                        <a:cs typeface="Calibri"/>
                      </a:endParaRPr>
                    </a:p>
                    <a:p>
                      <a:pPr marL="0" marR="0" algn="just">
                        <a:lnSpc>
                          <a:spcPct val="105000"/>
                        </a:lnSpc>
                        <a:spcBef>
                          <a:spcPts val="0"/>
                        </a:spcBef>
                        <a:spcAft>
                          <a:spcPts val="0"/>
                        </a:spcAft>
                        <a:buFont typeface="Arial" pitchFamily="34" charset="0"/>
                        <a:buChar char="•"/>
                      </a:pPr>
                      <a:r>
                        <a:rPr lang="en-US" sz="1500" baseline="0" dirty="0" smtClean="0">
                          <a:latin typeface="Calibri" pitchFamily="34" charset="0"/>
                          <a:ea typeface="Times New Roman"/>
                          <a:cs typeface="Calibri"/>
                        </a:rPr>
                        <a:t> </a:t>
                      </a:r>
                      <a:r>
                        <a:rPr lang="en-US" sz="1500" dirty="0" smtClean="0">
                          <a:latin typeface="Calibri" pitchFamily="34" charset="0"/>
                          <a:ea typeface="Times New Roman"/>
                          <a:cs typeface="Calibri"/>
                        </a:rPr>
                        <a:t>Nr</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ose</a:t>
                      </a:r>
                      <a:r>
                        <a:rPr lang="en-US" sz="1500" dirty="0">
                          <a:latin typeface="Calibri" pitchFamily="34" charset="0"/>
                          <a:ea typeface="Times New Roman"/>
                          <a:cs typeface="Calibri"/>
                        </a:rPr>
                        <a:t> % e PGP </a:t>
                      </a:r>
                      <a:r>
                        <a:rPr lang="en-US" sz="1500" dirty="0" err="1">
                          <a:latin typeface="Calibri" pitchFamily="34" charset="0"/>
                          <a:ea typeface="Times New Roman"/>
                          <a:cs typeface="Calibri"/>
                        </a:rPr>
                        <a:t>që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kanë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kontenierë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për</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ndarjen</a:t>
                      </a:r>
                      <a:r>
                        <a:rPr lang="en-US" sz="1500" dirty="0">
                          <a:latin typeface="Calibri" pitchFamily="34" charset="0"/>
                          <a:ea typeface="Times New Roman"/>
                          <a:cs typeface="Calibri"/>
                        </a:rPr>
                        <a:t> e </a:t>
                      </a:r>
                      <a:r>
                        <a:rPr lang="en-US" sz="1500" dirty="0" err="1">
                          <a:latin typeface="Calibri" pitchFamily="34" charset="0"/>
                          <a:ea typeface="Times New Roman"/>
                          <a:cs typeface="Calibri"/>
                        </a:rPr>
                        <a:t>mbetjeve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ose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numri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pikave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për</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grumbullimin</a:t>
                      </a:r>
                      <a:r>
                        <a:rPr lang="en-US" sz="1500" dirty="0">
                          <a:latin typeface="Calibri" pitchFamily="34" charset="0"/>
                          <a:ea typeface="Times New Roman"/>
                          <a:cs typeface="Calibri"/>
                        </a:rPr>
                        <a:t> e </a:t>
                      </a:r>
                      <a:r>
                        <a:rPr lang="en-US" sz="1500" dirty="0" err="1">
                          <a:latin typeface="Calibri" pitchFamily="34" charset="0"/>
                          <a:ea typeface="Times New Roman"/>
                          <a:cs typeface="Calibri"/>
                        </a:rPr>
                        <a:t>mbetjeve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sipas</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kategorive</a:t>
                      </a:r>
                      <a:r>
                        <a:rPr lang="en-US" sz="1500" dirty="0">
                          <a:latin typeface="Calibri" pitchFamily="34" charset="0"/>
                          <a:ea typeface="Times New Roman"/>
                          <a:cs typeface="Calibri"/>
                        </a:rPr>
                        <a:t>; </a:t>
                      </a:r>
                      <a:endParaRPr lang="en-US" sz="1500" dirty="0" smtClean="0">
                        <a:latin typeface="Calibri" pitchFamily="34" charset="0"/>
                        <a:ea typeface="Times New Roman"/>
                        <a:cs typeface="Calibri"/>
                      </a:endParaRPr>
                    </a:p>
                    <a:p>
                      <a:pPr marL="0" marR="0" algn="just">
                        <a:lnSpc>
                          <a:spcPct val="105000"/>
                        </a:lnSpc>
                        <a:spcBef>
                          <a:spcPts val="0"/>
                        </a:spcBef>
                        <a:spcAft>
                          <a:spcPts val="0"/>
                        </a:spcAft>
                        <a:buFont typeface="Arial" pitchFamily="34" charset="0"/>
                        <a:buChar char="•"/>
                      </a:pPr>
                      <a:r>
                        <a:rPr lang="en-US" sz="1500" baseline="0" dirty="0" smtClean="0">
                          <a:latin typeface="Calibri" pitchFamily="34" charset="0"/>
                          <a:ea typeface="Times New Roman"/>
                          <a:cs typeface="Calibri"/>
                        </a:rPr>
                        <a:t> </a:t>
                      </a:r>
                      <a:r>
                        <a:rPr lang="en-US" sz="1500" dirty="0" err="1" smtClean="0">
                          <a:latin typeface="Calibri" pitchFamily="34" charset="0"/>
                          <a:ea typeface="Times New Roman"/>
                          <a:cs typeface="Calibri"/>
                        </a:rPr>
                        <a:t>Sasia</a:t>
                      </a:r>
                      <a:r>
                        <a:rPr lang="en-US" sz="1500" dirty="0" smtClean="0">
                          <a:latin typeface="Calibri" pitchFamily="34" charset="0"/>
                          <a:ea typeface="Times New Roman"/>
                          <a:cs typeface="Calibri"/>
                        </a:rPr>
                        <a:t> </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dhe</a:t>
                      </a:r>
                      <a:r>
                        <a:rPr lang="en-US" sz="1500" dirty="0">
                          <a:latin typeface="Calibri" pitchFamily="34" charset="0"/>
                          <a:ea typeface="Times New Roman"/>
                          <a:cs typeface="Calibri"/>
                        </a:rPr>
                        <a:t> ton)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materialeve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për</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riciklim</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ose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ripërdorim</a:t>
                      </a:r>
                      <a:r>
                        <a:rPr lang="en-US" sz="1500" dirty="0">
                          <a:latin typeface="Calibri" pitchFamily="34" charset="0"/>
                          <a:ea typeface="Times New Roman"/>
                          <a:cs typeface="Calibri"/>
                        </a:rPr>
                        <a:t>; </a:t>
                      </a:r>
                      <a:r>
                        <a:rPr lang="en-US" sz="1500" baseline="0" dirty="0" smtClean="0">
                          <a:latin typeface="Calibri" pitchFamily="34" charset="0"/>
                          <a:ea typeface="Times New Roman"/>
                          <a:cs typeface="Calibri"/>
                        </a:rPr>
                        <a:t> </a:t>
                      </a:r>
                    </a:p>
                    <a:p>
                      <a:pPr marL="0" marR="0" algn="just">
                        <a:lnSpc>
                          <a:spcPct val="105000"/>
                        </a:lnSpc>
                        <a:spcBef>
                          <a:spcPts val="0"/>
                        </a:spcBef>
                        <a:spcAft>
                          <a:spcPts val="0"/>
                        </a:spcAft>
                        <a:buFont typeface="Arial" pitchFamily="34" charset="0"/>
                        <a:buChar char="•"/>
                      </a:pPr>
                      <a:r>
                        <a:rPr lang="en-US" sz="1500" baseline="0" dirty="0" smtClean="0">
                          <a:latin typeface="Calibri" pitchFamily="34" charset="0"/>
                          <a:ea typeface="Times New Roman"/>
                          <a:cs typeface="Calibri"/>
                        </a:rPr>
                        <a:t> </a:t>
                      </a:r>
                      <a:r>
                        <a:rPr lang="en-US" sz="1500" dirty="0" smtClean="0">
                          <a:latin typeface="Calibri" pitchFamily="34" charset="0"/>
                          <a:ea typeface="Times New Roman"/>
                          <a:cs typeface="Calibri"/>
                        </a:rPr>
                        <a:t>% </a:t>
                      </a:r>
                      <a:r>
                        <a:rPr lang="en-US" sz="1500" dirty="0" err="1">
                          <a:latin typeface="Calibri" pitchFamily="34" charset="0"/>
                          <a:ea typeface="Times New Roman"/>
                          <a:cs typeface="Calibri"/>
                        </a:rPr>
                        <a:t>i</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mbetjeve</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të</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ricikluara</a:t>
                      </a:r>
                      <a:r>
                        <a:rPr lang="en-US" sz="1500" dirty="0">
                          <a:latin typeface="Calibri" pitchFamily="34" charset="0"/>
                          <a:ea typeface="Times New Roman"/>
                          <a:cs typeface="Calibri"/>
                        </a:rPr>
                        <a:t>, </a:t>
                      </a:r>
                      <a:r>
                        <a:rPr lang="en-US" sz="1500" dirty="0" err="1">
                          <a:latin typeface="Calibri" pitchFamily="34" charset="0"/>
                          <a:ea typeface="Times New Roman"/>
                          <a:cs typeface="Calibri"/>
                        </a:rPr>
                        <a:t>kompostuara</a:t>
                      </a:r>
                      <a:r>
                        <a:rPr lang="en-US" sz="1500" dirty="0" smtClean="0">
                          <a:latin typeface="Calibri" pitchFamily="34" charset="0"/>
                          <a:ea typeface="Times New Roman"/>
                          <a:cs typeface="Calibri"/>
                        </a:rPr>
                        <a:t>;</a:t>
                      </a:r>
                      <a:endParaRPr lang="en-US" sz="1500" dirty="0">
                        <a:latin typeface="Calibri" pitchFamily="34" charset="0"/>
                        <a:ea typeface="Times New Roman"/>
                        <a:cs typeface="Times New Roman"/>
                      </a:endParaRPr>
                    </a:p>
                  </a:txBody>
                  <a:tcPr marL="65966" marR="65966"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nSpc>
                          <a:spcPct val="105000"/>
                        </a:lnSpc>
                        <a:spcBef>
                          <a:spcPts val="0"/>
                        </a:spcBef>
                        <a:spcAft>
                          <a:spcPts val="1000"/>
                        </a:spcAft>
                        <a:tabLst>
                          <a:tab pos="628650" algn="l"/>
                          <a:tab pos="742950" algn="l"/>
                          <a:tab pos="914400" algn="l"/>
                        </a:tabLst>
                      </a:pPr>
                      <a:r>
                        <a:rPr lang="it-IT" sz="1400" b="1" dirty="0">
                          <a:latin typeface="Calibri" pitchFamily="34" charset="0"/>
                          <a:ea typeface="Times New Roman"/>
                          <a:cs typeface="Calibri"/>
                        </a:rPr>
                        <a:t>Departamenti i manaxhimit të mbetjeve; Inspektorët, supervizorët e shërbimit;</a:t>
                      </a:r>
                      <a:endParaRPr lang="en-US" sz="1400" dirty="0">
                        <a:latin typeface="Calibri" pitchFamily="34" charset="0"/>
                        <a:ea typeface="Times New Roman"/>
                        <a:cs typeface="Times New Roman"/>
                      </a:endParaRPr>
                    </a:p>
                    <a:p>
                      <a:pPr marL="0" marR="0">
                        <a:lnSpc>
                          <a:spcPct val="105000"/>
                        </a:lnSpc>
                        <a:spcBef>
                          <a:spcPts val="0"/>
                        </a:spcBef>
                        <a:spcAft>
                          <a:spcPts val="1000"/>
                        </a:spcAft>
                        <a:tabLst>
                          <a:tab pos="628650" algn="l"/>
                          <a:tab pos="742950" algn="l"/>
                          <a:tab pos="914400" algn="l"/>
                        </a:tabLst>
                      </a:pPr>
                      <a:r>
                        <a:rPr lang="it-IT" sz="1400" b="1" dirty="0">
                          <a:latin typeface="Calibri" pitchFamily="34" charset="0"/>
                          <a:ea typeface="Times New Roman"/>
                          <a:cs typeface="Calibri"/>
                        </a:rPr>
                        <a:t>Manaxheri për programet e riciklimit, etj;</a:t>
                      </a:r>
                      <a:endParaRPr lang="en-US" sz="1400" dirty="0">
                        <a:latin typeface="Calibri" pitchFamily="34" charset="0"/>
                        <a:ea typeface="Times New Roman"/>
                        <a:cs typeface="Times New Roman"/>
                      </a:endParaRPr>
                    </a:p>
                    <a:p>
                      <a:pPr marL="0" marR="0">
                        <a:lnSpc>
                          <a:spcPct val="105000"/>
                        </a:lnSpc>
                        <a:spcBef>
                          <a:spcPts val="0"/>
                        </a:spcBef>
                        <a:spcAft>
                          <a:spcPts val="1000"/>
                        </a:spcAft>
                        <a:tabLst>
                          <a:tab pos="628650" algn="l"/>
                          <a:tab pos="742950" algn="l"/>
                          <a:tab pos="914400" algn="l"/>
                        </a:tabLst>
                      </a:pPr>
                      <a:r>
                        <a:rPr lang="en-US" sz="1400" b="1" dirty="0" err="1">
                          <a:latin typeface="Calibri" pitchFamily="34" charset="0"/>
                          <a:ea typeface="Times New Roman"/>
                          <a:cs typeface="Calibri"/>
                        </a:rPr>
                        <a:t>Manaxheri</a:t>
                      </a:r>
                      <a:r>
                        <a:rPr lang="en-US" sz="1400" b="1" dirty="0">
                          <a:latin typeface="Calibri" pitchFamily="34" charset="0"/>
                          <a:ea typeface="Times New Roman"/>
                          <a:cs typeface="Calibri"/>
                        </a:rPr>
                        <a:t>/ </a:t>
                      </a:r>
                      <a:r>
                        <a:rPr lang="en-US" sz="1400" b="1" dirty="0" err="1">
                          <a:latin typeface="Calibri" pitchFamily="34" charset="0"/>
                          <a:ea typeface="Times New Roman"/>
                          <a:cs typeface="Calibri"/>
                        </a:rPr>
                        <a:t>supervizori</a:t>
                      </a:r>
                      <a:r>
                        <a:rPr lang="en-US" sz="1400" b="1" dirty="0">
                          <a:latin typeface="Calibri" pitchFamily="34" charset="0"/>
                          <a:ea typeface="Times New Roman"/>
                          <a:cs typeface="Calibri"/>
                        </a:rPr>
                        <a:t> </a:t>
                      </a:r>
                      <a:r>
                        <a:rPr lang="en-US" sz="1400" b="1" dirty="0" err="1">
                          <a:latin typeface="Calibri" pitchFamily="34" charset="0"/>
                          <a:ea typeface="Times New Roman"/>
                          <a:cs typeface="Calibri"/>
                        </a:rPr>
                        <a:t>i</a:t>
                      </a:r>
                      <a:r>
                        <a:rPr lang="en-US" sz="1400" b="1" dirty="0">
                          <a:latin typeface="Calibri" pitchFamily="34" charset="0"/>
                          <a:ea typeface="Times New Roman"/>
                          <a:cs typeface="Calibri"/>
                        </a:rPr>
                        <a:t> </a:t>
                      </a:r>
                      <a:r>
                        <a:rPr lang="en-US" sz="1400" b="1" dirty="0" err="1">
                          <a:latin typeface="Calibri" pitchFamily="34" charset="0"/>
                          <a:ea typeface="Times New Roman"/>
                          <a:cs typeface="Calibri"/>
                        </a:rPr>
                        <a:t>etj</a:t>
                      </a:r>
                      <a:r>
                        <a:rPr lang="en-US" sz="1400" b="1" dirty="0">
                          <a:latin typeface="Calibri" pitchFamily="34" charset="0"/>
                          <a:ea typeface="Times New Roman"/>
                          <a:cs typeface="Calibri"/>
                        </a:rPr>
                        <a:t>;</a:t>
                      </a:r>
                      <a:endParaRPr lang="en-US" sz="1400" dirty="0">
                        <a:latin typeface="Calibri" pitchFamily="34" charset="0"/>
                        <a:ea typeface="Times New Roman"/>
                        <a:cs typeface="Times New Roman"/>
                      </a:endParaRPr>
                    </a:p>
                  </a:txBody>
                  <a:tcPr marL="65966" marR="65966"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r>
            </a:tbl>
          </a:graphicData>
        </a:graphic>
      </p:graphicFrame>
      <p:sp>
        <p:nvSpPr>
          <p:cNvPr id="6" name="Slide Number Placeholder 5"/>
          <p:cNvSpPr>
            <a:spLocks noGrp="1"/>
          </p:cNvSpPr>
          <p:nvPr>
            <p:ph type="sldNum" sz="quarter" idx="12"/>
          </p:nvPr>
        </p:nvSpPr>
        <p:spPr/>
        <p:txBody>
          <a:bodyPr/>
          <a:lstStyle/>
          <a:p>
            <a:pPr>
              <a:defRPr/>
            </a:pPr>
            <a:fld id="{C2025A2C-873A-4D71-8946-A475ECB7BC5C}"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atin typeface="Arial Narrow" pitchFamily="34" charset="0"/>
              </a:rPr>
              <a:t/>
            </a:r>
            <a:br>
              <a:rPr lang="en-US" b="1" dirty="0" smtClean="0">
                <a:latin typeface="Arial Narrow" pitchFamily="34" charset="0"/>
              </a:rPr>
            </a:br>
            <a:endParaRPr lang="en-US" dirty="0" smtClean="0"/>
          </a:p>
        </p:txBody>
      </p:sp>
      <p:graphicFrame>
        <p:nvGraphicFramePr>
          <p:cNvPr id="5" name="Table 4"/>
          <p:cNvGraphicFramePr>
            <a:graphicFrameLocks noGrp="1"/>
          </p:cNvGraphicFramePr>
          <p:nvPr/>
        </p:nvGraphicFramePr>
        <p:xfrm>
          <a:off x="76200" y="76200"/>
          <a:ext cx="8915400" cy="6693643"/>
        </p:xfrm>
        <a:graphic>
          <a:graphicData uri="http://schemas.openxmlformats.org/drawingml/2006/table">
            <a:tbl>
              <a:tblPr/>
              <a:tblGrid>
                <a:gridCol w="2026227"/>
                <a:gridCol w="4450773"/>
                <a:gridCol w="2438400"/>
              </a:tblGrid>
              <a:tr h="647464">
                <a:tc>
                  <a:txBody>
                    <a:bodyPr/>
                    <a:lstStyle/>
                    <a:p>
                      <a:pPr marL="0" marR="0">
                        <a:lnSpc>
                          <a:spcPct val="105000"/>
                        </a:lnSpc>
                        <a:spcBef>
                          <a:spcPts val="0"/>
                        </a:spcBef>
                        <a:spcAft>
                          <a:spcPts val="0"/>
                        </a:spcAft>
                        <a:tabLst>
                          <a:tab pos="628650" algn="l"/>
                          <a:tab pos="742950" algn="l"/>
                          <a:tab pos="914400" algn="l"/>
                        </a:tabLst>
                      </a:pPr>
                      <a:r>
                        <a:rPr lang="en-US" sz="1800" b="1" dirty="0" err="1">
                          <a:latin typeface="Calibri" pitchFamily="34" charset="0"/>
                          <a:ea typeface="Times New Roman"/>
                          <a:cs typeface="Times New Roman"/>
                        </a:rPr>
                        <a:t>Qëllimi</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c>
                  <a:txBody>
                    <a:bodyPr/>
                    <a:lstStyle/>
                    <a:p>
                      <a:pPr marL="0" marR="0">
                        <a:lnSpc>
                          <a:spcPct val="105000"/>
                        </a:lnSpc>
                        <a:spcBef>
                          <a:spcPts val="0"/>
                        </a:spcBef>
                        <a:spcAft>
                          <a:spcPts val="0"/>
                        </a:spcAft>
                        <a:tabLst>
                          <a:tab pos="628650" algn="l"/>
                          <a:tab pos="742950" algn="l"/>
                          <a:tab pos="914400" algn="l"/>
                        </a:tabLst>
                      </a:pPr>
                      <a:r>
                        <a:rPr lang="en-US" sz="1800" b="1">
                          <a:latin typeface="Calibri" pitchFamily="34" charset="0"/>
                          <a:ea typeface="Times New Roman"/>
                          <a:cs typeface="Times New Roman"/>
                        </a:rPr>
                        <a:t>Indikatorët</a:t>
                      </a:r>
                      <a:endParaRPr lang="en-US" sz="180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c>
                  <a:txBody>
                    <a:bodyPr/>
                    <a:lstStyle/>
                    <a:p>
                      <a:pPr marL="0" marR="0">
                        <a:lnSpc>
                          <a:spcPct val="105000"/>
                        </a:lnSpc>
                        <a:spcBef>
                          <a:spcPts val="0"/>
                        </a:spcBef>
                        <a:spcAft>
                          <a:spcPts val="0"/>
                        </a:spcAft>
                        <a:tabLst>
                          <a:tab pos="628650" algn="l"/>
                          <a:tab pos="742950" algn="l"/>
                          <a:tab pos="914400" algn="l"/>
                        </a:tabLst>
                      </a:pPr>
                      <a:r>
                        <a:rPr lang="it-IT" sz="1800" b="1" dirty="0">
                          <a:latin typeface="Calibri" pitchFamily="34" charset="0"/>
                          <a:ea typeface="Times New Roman"/>
                          <a:cs typeface="Times New Roman"/>
                        </a:rPr>
                        <a:t>Kush duhet të monitorojë dhe raportojë</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r>
              <a:tr h="1836301">
                <a:tc>
                  <a:txBody>
                    <a:bodyPr/>
                    <a:lstStyle/>
                    <a:p>
                      <a:pPr marL="0" marR="0">
                        <a:lnSpc>
                          <a:spcPct val="105000"/>
                        </a:lnSpc>
                        <a:spcBef>
                          <a:spcPts val="0"/>
                        </a:spcBef>
                        <a:spcAft>
                          <a:spcPts val="1000"/>
                        </a:spcAft>
                        <a:tabLst>
                          <a:tab pos="628650" algn="l"/>
                          <a:tab pos="742950" algn="l"/>
                          <a:tab pos="914400" algn="l"/>
                        </a:tabLst>
                      </a:pPr>
                      <a:r>
                        <a:rPr lang="it-IT" sz="1800" b="1" dirty="0">
                          <a:latin typeface="Calibri" pitchFamily="34" charset="0"/>
                          <a:ea typeface="Times New Roman"/>
                          <a:cs typeface="Times New Roman"/>
                        </a:rPr>
                        <a:t>Kontrolli i cilësisë dhe sasisë së </a:t>
                      </a:r>
                      <a:r>
                        <a:rPr lang="it-IT" sz="1800" b="1" dirty="0" smtClean="0">
                          <a:latin typeface="Calibri" pitchFamily="34" charset="0"/>
                          <a:ea typeface="Times New Roman"/>
                          <a:cs typeface="Times New Roman"/>
                        </a:rPr>
                        <a:t>shërbimeve</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nSpc>
                          <a:spcPct val="105000"/>
                        </a:lnSpc>
                        <a:spcBef>
                          <a:spcPts val="0"/>
                        </a:spcBef>
                        <a:spcAft>
                          <a:spcPts val="0"/>
                        </a:spcAft>
                        <a:tabLst>
                          <a:tab pos="628650" algn="l"/>
                          <a:tab pos="742950" algn="l"/>
                          <a:tab pos="914400" algn="l"/>
                        </a:tabLst>
                      </a:pPr>
                      <a:r>
                        <a:rPr lang="en-US" sz="1800" b="1" dirty="0" err="1" smtClean="0">
                          <a:latin typeface="Calibri" pitchFamily="34" charset="0"/>
                          <a:ea typeface="Times New Roman"/>
                          <a:cs typeface="Calibri"/>
                        </a:rPr>
                        <a:t>Depozitimi</a:t>
                      </a:r>
                      <a:r>
                        <a:rPr lang="en-US" sz="1800" b="1" dirty="0" smtClean="0">
                          <a:latin typeface="Calibri" pitchFamily="34" charset="0"/>
                          <a:ea typeface="Times New Roman"/>
                          <a:cs typeface="Calibri"/>
                        </a:rPr>
                        <a:t> </a:t>
                      </a:r>
                      <a:r>
                        <a:rPr lang="en-US" sz="1800" b="1" dirty="0" err="1">
                          <a:latin typeface="Calibri" pitchFamily="34" charset="0"/>
                          <a:ea typeface="Times New Roman"/>
                          <a:cs typeface="Calibri"/>
                        </a:rPr>
                        <a:t>i</a:t>
                      </a:r>
                      <a:r>
                        <a:rPr lang="en-US" sz="1800" b="1" dirty="0">
                          <a:latin typeface="Calibri" pitchFamily="34" charset="0"/>
                          <a:ea typeface="Times New Roman"/>
                          <a:cs typeface="Calibri"/>
                        </a:rPr>
                        <a:t> </a:t>
                      </a:r>
                      <a:r>
                        <a:rPr lang="en-US" sz="1800" b="1" dirty="0" err="1">
                          <a:latin typeface="Calibri" pitchFamily="34" charset="0"/>
                          <a:ea typeface="Times New Roman"/>
                          <a:cs typeface="Calibri"/>
                        </a:rPr>
                        <a:t>mbetjeve</a:t>
                      </a:r>
                      <a:r>
                        <a:rPr lang="en-US" sz="1800" b="1" dirty="0">
                          <a:latin typeface="Calibri" pitchFamily="34" charset="0"/>
                          <a:ea typeface="Times New Roman"/>
                          <a:cs typeface="Calibri"/>
                        </a:rPr>
                        <a:t>:  </a:t>
                      </a:r>
                      <a:endParaRPr lang="en-US" sz="1800" dirty="0">
                        <a:latin typeface="Calibri" pitchFamily="34" charset="0"/>
                        <a:ea typeface="Times New Roman"/>
                        <a:cs typeface="Times New Roman"/>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1800" dirty="0" smtClean="0">
                          <a:latin typeface="Calibri" pitchFamily="34" charset="0"/>
                          <a:ea typeface="Times New Roman"/>
                          <a:cs typeface="Calibri"/>
                        </a:rPr>
                        <a:t> Ton </a:t>
                      </a:r>
                      <a:r>
                        <a:rPr lang="en-US" sz="1800" dirty="0" err="1">
                          <a:latin typeface="Calibri" pitchFamily="34" charset="0"/>
                          <a:ea typeface="Times New Roman"/>
                          <a:cs typeface="Calibri"/>
                        </a:rPr>
                        <a:t>ose</a:t>
                      </a:r>
                      <a:r>
                        <a:rPr lang="en-US" sz="1800" dirty="0">
                          <a:latin typeface="Calibri" pitchFamily="34" charset="0"/>
                          <a:ea typeface="Times New Roman"/>
                          <a:cs typeface="Calibri"/>
                        </a:rPr>
                        <a:t> % </a:t>
                      </a:r>
                      <a:r>
                        <a:rPr lang="en-US" sz="1800" dirty="0" err="1">
                          <a:latin typeface="Calibri" pitchFamily="34" charset="0"/>
                          <a:ea typeface="Times New Roman"/>
                          <a:cs typeface="Calibri"/>
                        </a:rPr>
                        <a:t>i</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mbetjeve</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që</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shkojnë</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në</a:t>
                      </a:r>
                      <a:r>
                        <a:rPr lang="en-US" sz="1800" dirty="0">
                          <a:latin typeface="Calibri" pitchFamily="34" charset="0"/>
                          <a:ea typeface="Times New Roman"/>
                          <a:cs typeface="Calibri"/>
                        </a:rPr>
                        <a:t> landfill; </a:t>
                      </a:r>
                      <a:endParaRPr lang="en-US" sz="1800" dirty="0" smtClean="0">
                        <a:latin typeface="Calibri" pitchFamily="34" charset="0"/>
                        <a:ea typeface="Times New Roman"/>
                        <a:cs typeface="Calibri"/>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1800" dirty="0" smtClean="0">
                          <a:latin typeface="Calibri" pitchFamily="34" charset="0"/>
                          <a:ea typeface="Times New Roman"/>
                          <a:cs typeface="Calibri"/>
                        </a:rPr>
                        <a:t> % </a:t>
                      </a:r>
                      <a:r>
                        <a:rPr lang="en-US" sz="1800" dirty="0" err="1">
                          <a:latin typeface="Calibri" pitchFamily="34" charset="0"/>
                          <a:ea typeface="Times New Roman"/>
                          <a:cs typeface="Calibri"/>
                        </a:rPr>
                        <a:t>ose</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kapaciteti</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në</a:t>
                      </a:r>
                      <a:r>
                        <a:rPr lang="en-US" sz="1800" dirty="0">
                          <a:latin typeface="Calibri" pitchFamily="34" charset="0"/>
                          <a:ea typeface="Times New Roman"/>
                          <a:cs typeface="Calibri"/>
                        </a:rPr>
                        <a:t> ton </a:t>
                      </a:r>
                      <a:r>
                        <a:rPr lang="en-US" sz="1800" dirty="0" err="1">
                          <a:latin typeface="Calibri" pitchFamily="34" charset="0"/>
                          <a:ea typeface="Times New Roman"/>
                          <a:cs typeface="Calibri"/>
                        </a:rPr>
                        <a:t>i</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impianteve</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të</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trajtimit</a:t>
                      </a:r>
                      <a:r>
                        <a:rPr lang="en-US" sz="1800" dirty="0">
                          <a:latin typeface="Calibri" pitchFamily="34" charset="0"/>
                          <a:ea typeface="Times New Roman"/>
                          <a:cs typeface="Calibri"/>
                        </a:rPr>
                        <a:t>; </a:t>
                      </a:r>
                      <a:endParaRPr lang="en-US" sz="1800" dirty="0" smtClean="0">
                        <a:latin typeface="Calibri" pitchFamily="34" charset="0"/>
                        <a:ea typeface="Times New Roman"/>
                        <a:cs typeface="Calibri"/>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1800" dirty="0" smtClean="0">
                          <a:latin typeface="Calibri" pitchFamily="34" charset="0"/>
                          <a:ea typeface="Times New Roman"/>
                          <a:cs typeface="Calibri"/>
                        </a:rPr>
                        <a:t> nr</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i</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kamioneve</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që</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depozitojnë</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mbetjet</a:t>
                      </a:r>
                      <a:r>
                        <a:rPr lang="en-US" sz="1800" dirty="0">
                          <a:latin typeface="Calibri" pitchFamily="34" charset="0"/>
                          <a:ea typeface="Times New Roman"/>
                          <a:cs typeface="Calibri"/>
                        </a:rPr>
                        <a:t>, </a:t>
                      </a:r>
                      <a:r>
                        <a:rPr lang="en-US" sz="1800" dirty="0" err="1">
                          <a:latin typeface="Calibri" pitchFamily="34" charset="0"/>
                          <a:ea typeface="Times New Roman"/>
                          <a:cs typeface="Calibri"/>
                        </a:rPr>
                        <a:t>kategoritë</a:t>
                      </a:r>
                      <a:r>
                        <a:rPr lang="en-US" sz="1800" dirty="0">
                          <a:latin typeface="Calibri" pitchFamily="34" charset="0"/>
                          <a:ea typeface="Times New Roman"/>
                          <a:cs typeface="Calibri"/>
                        </a:rPr>
                        <a:t> e </a:t>
                      </a:r>
                      <a:r>
                        <a:rPr lang="en-US" sz="1800" dirty="0" err="1">
                          <a:latin typeface="Calibri" pitchFamily="34" charset="0"/>
                          <a:ea typeface="Times New Roman"/>
                          <a:cs typeface="Calibri"/>
                        </a:rPr>
                        <a:t>mbetjeve</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nSpc>
                          <a:spcPct val="105000"/>
                        </a:lnSpc>
                        <a:spcBef>
                          <a:spcPts val="0"/>
                        </a:spcBef>
                        <a:spcAft>
                          <a:spcPts val="0"/>
                        </a:spcAft>
                        <a:tabLst>
                          <a:tab pos="628650" algn="l"/>
                          <a:tab pos="742950" algn="l"/>
                          <a:tab pos="914400" algn="l"/>
                        </a:tabLst>
                      </a:pPr>
                      <a:r>
                        <a:rPr lang="it-IT" sz="1600" b="1" dirty="0">
                          <a:latin typeface="Calibri" pitchFamily="34" charset="0"/>
                          <a:ea typeface="Times New Roman"/>
                          <a:cs typeface="Calibri"/>
                        </a:rPr>
                        <a:t>Departamenti i manaxhimit të mbetjeve; Inspektorët, supervizorët e shërbimit;</a:t>
                      </a:r>
                      <a:endParaRPr lang="en-US" sz="1600" dirty="0">
                        <a:latin typeface="Calibri" pitchFamily="34" charset="0"/>
                        <a:ea typeface="Times New Roman"/>
                        <a:cs typeface="Times New Roman"/>
                      </a:endParaRPr>
                    </a:p>
                    <a:p>
                      <a:pPr marL="0" marR="0">
                        <a:lnSpc>
                          <a:spcPct val="105000"/>
                        </a:lnSpc>
                        <a:spcBef>
                          <a:spcPts val="0"/>
                        </a:spcBef>
                        <a:spcAft>
                          <a:spcPts val="0"/>
                        </a:spcAft>
                        <a:tabLst>
                          <a:tab pos="628650" algn="l"/>
                          <a:tab pos="742950" algn="l"/>
                          <a:tab pos="914400" algn="l"/>
                        </a:tabLst>
                      </a:pPr>
                      <a:r>
                        <a:rPr lang="it-IT" sz="1600" b="1" dirty="0">
                          <a:latin typeface="Calibri" pitchFamily="34" charset="0"/>
                          <a:ea typeface="Times New Roman"/>
                          <a:cs typeface="Calibri"/>
                        </a:rPr>
                        <a:t>Manaxheri për programet e riciklimit, </a:t>
                      </a:r>
                      <a:r>
                        <a:rPr lang="it-IT" sz="1600" b="1" dirty="0" smtClean="0">
                          <a:latin typeface="Calibri" pitchFamily="34" charset="0"/>
                          <a:ea typeface="Times New Roman"/>
                          <a:cs typeface="Calibri"/>
                        </a:rPr>
                        <a:t>etj;</a:t>
                      </a:r>
                      <a:endParaRPr lang="en-US" sz="1600" b="0" dirty="0" smtClean="0">
                        <a:latin typeface="Calibri" pitchFamily="34" charset="0"/>
                        <a:ea typeface="Times New Roman"/>
                        <a:cs typeface="Times New Roman"/>
                      </a:endParaRPr>
                    </a:p>
                    <a:p>
                      <a:pPr marL="0" marR="0">
                        <a:lnSpc>
                          <a:spcPct val="105000"/>
                        </a:lnSpc>
                        <a:spcBef>
                          <a:spcPts val="0"/>
                        </a:spcBef>
                        <a:spcAft>
                          <a:spcPts val="1000"/>
                        </a:spcAft>
                        <a:tabLst>
                          <a:tab pos="628650" algn="l"/>
                          <a:tab pos="742950" algn="l"/>
                          <a:tab pos="914400" algn="l"/>
                        </a:tabLst>
                      </a:pPr>
                      <a:r>
                        <a:rPr lang="en-US" sz="1600" b="1" dirty="0" err="1" smtClean="0">
                          <a:latin typeface="Calibri" pitchFamily="34" charset="0"/>
                          <a:ea typeface="Times New Roman"/>
                          <a:cs typeface="Calibri"/>
                        </a:rPr>
                        <a:t>Manaxheri</a:t>
                      </a:r>
                      <a:r>
                        <a:rPr lang="en-US" sz="1600" b="1" dirty="0">
                          <a:latin typeface="Calibri" pitchFamily="34" charset="0"/>
                          <a:ea typeface="Times New Roman"/>
                          <a:cs typeface="Calibri"/>
                        </a:rPr>
                        <a:t>/ </a:t>
                      </a:r>
                      <a:r>
                        <a:rPr lang="en-US" sz="1600" b="1" dirty="0" err="1">
                          <a:latin typeface="Calibri" pitchFamily="34" charset="0"/>
                          <a:ea typeface="Times New Roman"/>
                          <a:cs typeface="Calibri"/>
                        </a:rPr>
                        <a:t>supervizori</a:t>
                      </a:r>
                      <a:r>
                        <a:rPr lang="en-US" sz="1600" b="1" dirty="0">
                          <a:latin typeface="Calibri" pitchFamily="34" charset="0"/>
                          <a:ea typeface="Times New Roman"/>
                          <a:cs typeface="Calibri"/>
                        </a:rPr>
                        <a:t> </a:t>
                      </a:r>
                      <a:r>
                        <a:rPr lang="en-US" sz="1600" b="1" dirty="0" err="1">
                          <a:latin typeface="Calibri" pitchFamily="34" charset="0"/>
                          <a:ea typeface="Times New Roman"/>
                          <a:cs typeface="Calibri"/>
                        </a:rPr>
                        <a:t>i</a:t>
                      </a:r>
                      <a:r>
                        <a:rPr lang="en-US" sz="1600" b="1" dirty="0">
                          <a:latin typeface="Calibri" pitchFamily="34" charset="0"/>
                          <a:ea typeface="Times New Roman"/>
                          <a:cs typeface="Calibri"/>
                        </a:rPr>
                        <a:t> </a:t>
                      </a:r>
                      <a:r>
                        <a:rPr lang="en-US" sz="1600" b="1" dirty="0" err="1">
                          <a:latin typeface="Calibri" pitchFamily="34" charset="0"/>
                          <a:ea typeface="Times New Roman"/>
                          <a:cs typeface="Calibri"/>
                        </a:rPr>
                        <a:t>etj</a:t>
                      </a:r>
                      <a:r>
                        <a:rPr lang="en-US" sz="1600" b="1" dirty="0">
                          <a:latin typeface="Calibri" pitchFamily="34" charset="0"/>
                          <a:ea typeface="Times New Roman"/>
                          <a:cs typeface="Calibri"/>
                        </a:rPr>
                        <a:t>;</a:t>
                      </a:r>
                      <a:endParaRPr lang="en-US" sz="16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r>
              <a:tr h="3993234">
                <a:tc>
                  <a:txBody>
                    <a:bodyPr/>
                    <a:lstStyle/>
                    <a:p>
                      <a:pPr marL="0" marR="0">
                        <a:lnSpc>
                          <a:spcPct val="105000"/>
                        </a:lnSpc>
                        <a:spcBef>
                          <a:spcPts val="0"/>
                        </a:spcBef>
                        <a:spcAft>
                          <a:spcPts val="1000"/>
                        </a:spcAft>
                      </a:pPr>
                      <a:r>
                        <a:rPr lang="it-IT" sz="1800" b="1" dirty="0">
                          <a:latin typeface="Calibri" pitchFamily="34" charset="0"/>
                          <a:ea typeface="Times New Roman"/>
                          <a:cs typeface="Calibri"/>
                        </a:rPr>
                        <a:t>Kontrolli i rreziqeve mjedisore urbane dhe </a:t>
                      </a:r>
                      <a:r>
                        <a:rPr lang="it-IT" sz="1800" b="1" dirty="0" smtClean="0">
                          <a:latin typeface="Calibri" pitchFamily="34" charset="0"/>
                          <a:ea typeface="Times New Roman"/>
                          <a:cs typeface="Calibri"/>
                        </a:rPr>
                        <a:t>problemet</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nSpc>
                          <a:spcPct val="105000"/>
                        </a:lnSpc>
                        <a:spcBef>
                          <a:spcPts val="0"/>
                        </a:spcBef>
                        <a:spcAft>
                          <a:spcPts val="0"/>
                        </a:spcAft>
                        <a:buFont typeface="Arial" pitchFamily="34" charset="0"/>
                        <a:buChar char="•"/>
                        <a:tabLst>
                          <a:tab pos="628650" algn="l"/>
                          <a:tab pos="742950" algn="l"/>
                          <a:tab pos="914400" algn="l"/>
                        </a:tabLst>
                      </a:pPr>
                      <a:r>
                        <a:rPr lang="it-IT" sz="1800" dirty="0" smtClean="0">
                          <a:latin typeface="Calibri" pitchFamily="34" charset="0"/>
                          <a:ea typeface="Times New Roman"/>
                          <a:cs typeface="Calibri"/>
                        </a:rPr>
                        <a:t> Ton </a:t>
                      </a:r>
                      <a:r>
                        <a:rPr lang="it-IT" sz="1800" dirty="0">
                          <a:latin typeface="Calibri" pitchFamily="34" charset="0"/>
                          <a:ea typeface="Times New Roman"/>
                          <a:cs typeface="Calibri"/>
                        </a:rPr>
                        <a:t>dhe % e mbetjeve që depozitohen në vende të pa </a:t>
                      </a:r>
                      <a:r>
                        <a:rPr lang="it-IT" sz="1800" dirty="0" smtClean="0">
                          <a:latin typeface="Calibri" pitchFamily="34" charset="0"/>
                          <a:ea typeface="Times New Roman"/>
                          <a:cs typeface="Calibri"/>
                        </a:rPr>
                        <a:t>autorizuara;</a:t>
                      </a:r>
                      <a:endParaRPr lang="en-US" sz="1800" dirty="0" smtClean="0">
                        <a:latin typeface="Calibri" pitchFamily="34" charset="0"/>
                        <a:ea typeface="Times New Roman"/>
                        <a:cs typeface="Times New Roman"/>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800" baseline="0" dirty="0" smtClean="0">
                          <a:latin typeface="Calibri" pitchFamily="34" charset="0"/>
                          <a:ea typeface="Times New Roman"/>
                          <a:cs typeface="Times New Roman"/>
                        </a:rPr>
                        <a:t> </a:t>
                      </a:r>
                      <a:r>
                        <a:rPr lang="it-IT" sz="1800" dirty="0" smtClean="0">
                          <a:latin typeface="Calibri" pitchFamily="34" charset="0"/>
                          <a:ea typeface="Times New Roman"/>
                          <a:cs typeface="Calibri"/>
                        </a:rPr>
                        <a:t>Ton </a:t>
                      </a:r>
                      <a:r>
                        <a:rPr lang="it-IT" sz="1800" dirty="0">
                          <a:latin typeface="Calibri" pitchFamily="34" charset="0"/>
                          <a:ea typeface="Times New Roman"/>
                          <a:cs typeface="Calibri"/>
                        </a:rPr>
                        <a:t>dhe % mbetjeve të depozituara ilegalisht, </a:t>
                      </a:r>
                      <a:r>
                        <a:rPr lang="it-IT" sz="1800" dirty="0" smtClean="0">
                          <a:latin typeface="Calibri" pitchFamily="34" charset="0"/>
                          <a:ea typeface="Times New Roman"/>
                          <a:cs typeface="Calibri"/>
                        </a:rPr>
                        <a:t>etj;</a:t>
                      </a:r>
                      <a:endParaRPr lang="en-US" sz="1800" dirty="0" smtClean="0">
                        <a:latin typeface="Calibri" pitchFamily="34" charset="0"/>
                        <a:ea typeface="Times New Roman"/>
                        <a:cs typeface="Times New Roman"/>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800" baseline="0" dirty="0" smtClean="0">
                          <a:latin typeface="Calibri" pitchFamily="34" charset="0"/>
                          <a:ea typeface="Times New Roman"/>
                          <a:cs typeface="Times New Roman"/>
                        </a:rPr>
                        <a:t> </a:t>
                      </a:r>
                      <a:r>
                        <a:rPr lang="it-IT" sz="1800" dirty="0" smtClean="0">
                          <a:latin typeface="Calibri" pitchFamily="34" charset="0"/>
                          <a:ea typeface="Times New Roman"/>
                          <a:cs typeface="Calibri"/>
                        </a:rPr>
                        <a:t>Nr</a:t>
                      </a:r>
                      <a:r>
                        <a:rPr lang="it-IT" sz="1800" dirty="0">
                          <a:latin typeface="Calibri" pitchFamily="34" charset="0"/>
                          <a:ea typeface="Times New Roman"/>
                          <a:cs typeface="Calibri"/>
                        </a:rPr>
                        <a:t>. pikave ilegale brenda </a:t>
                      </a:r>
                      <a:r>
                        <a:rPr lang="it-IT" sz="1800" dirty="0" smtClean="0">
                          <a:latin typeface="Calibri" pitchFamily="34" charset="0"/>
                          <a:ea typeface="Times New Roman"/>
                          <a:cs typeface="Calibri"/>
                        </a:rPr>
                        <a:t>qytetit;</a:t>
                      </a:r>
                      <a:endParaRPr lang="en-US" sz="1800" dirty="0" smtClean="0">
                        <a:latin typeface="Calibri" pitchFamily="34" charset="0"/>
                        <a:ea typeface="Times New Roman"/>
                        <a:cs typeface="Times New Roman"/>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800" baseline="0" dirty="0" smtClean="0">
                          <a:latin typeface="Calibri" pitchFamily="34" charset="0"/>
                          <a:ea typeface="Times New Roman"/>
                          <a:cs typeface="Times New Roman"/>
                        </a:rPr>
                        <a:t> </a:t>
                      </a:r>
                      <a:r>
                        <a:rPr lang="it-IT" sz="1800" dirty="0" smtClean="0">
                          <a:latin typeface="Calibri" pitchFamily="34" charset="0"/>
                          <a:ea typeface="Times New Roman"/>
                          <a:cs typeface="Calibri"/>
                        </a:rPr>
                        <a:t>Nr</a:t>
                      </a:r>
                      <a:r>
                        <a:rPr lang="it-IT" sz="1800" dirty="0">
                          <a:latin typeface="Calibri" pitchFamily="34" charset="0"/>
                          <a:ea typeface="Times New Roman"/>
                          <a:cs typeface="Calibri"/>
                        </a:rPr>
                        <a:t>. i vend depozitimeve të mbetjeve të rrezikshme, pikave brenda zonës së </a:t>
                      </a:r>
                      <a:r>
                        <a:rPr lang="it-IT" sz="1800" dirty="0" smtClean="0">
                          <a:latin typeface="Calibri" pitchFamily="34" charset="0"/>
                          <a:ea typeface="Times New Roman"/>
                          <a:cs typeface="Calibri"/>
                        </a:rPr>
                        <a:t>qytetit;</a:t>
                      </a:r>
                      <a:endParaRPr lang="en-US" sz="1800" dirty="0" smtClean="0">
                        <a:latin typeface="Calibri" pitchFamily="34" charset="0"/>
                        <a:ea typeface="Times New Roman"/>
                        <a:cs typeface="Times New Roman"/>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800" baseline="0" dirty="0" smtClean="0">
                          <a:latin typeface="Calibri" pitchFamily="34" charset="0"/>
                          <a:ea typeface="Times New Roman"/>
                          <a:cs typeface="Times New Roman"/>
                        </a:rPr>
                        <a:t> </a:t>
                      </a:r>
                      <a:r>
                        <a:rPr lang="it-IT" sz="1800" dirty="0" smtClean="0">
                          <a:latin typeface="Calibri" pitchFamily="34" charset="0"/>
                          <a:ea typeface="Times New Roman"/>
                          <a:cs typeface="Calibri"/>
                        </a:rPr>
                        <a:t>Nr</a:t>
                      </a:r>
                      <a:r>
                        <a:rPr lang="it-IT" sz="1800" dirty="0">
                          <a:latin typeface="Calibri" pitchFamily="34" charset="0"/>
                          <a:ea typeface="Times New Roman"/>
                          <a:cs typeface="Calibri"/>
                        </a:rPr>
                        <a:t>. i penaliteteve të marrë në sajë të depozitimeve informale të mbetjeve, dhe nga burime të tjera ndotëse nga banorët, firmat, </a:t>
                      </a:r>
                      <a:r>
                        <a:rPr lang="it-IT" sz="1800" dirty="0" smtClean="0">
                          <a:latin typeface="Calibri" pitchFamily="34" charset="0"/>
                          <a:ea typeface="Times New Roman"/>
                          <a:cs typeface="Calibri"/>
                        </a:rPr>
                        <a:t>etj;</a:t>
                      </a:r>
                      <a:endParaRPr lang="en-US" sz="1800" dirty="0" smtClean="0">
                        <a:latin typeface="Calibri" pitchFamily="34" charset="0"/>
                        <a:ea typeface="Times New Roman"/>
                        <a:cs typeface="Times New Roman"/>
                      </a:endParaRPr>
                    </a:p>
                    <a:p>
                      <a:pPr marL="0" marR="0">
                        <a:lnSpc>
                          <a:spcPct val="105000"/>
                        </a:lnSpc>
                        <a:spcBef>
                          <a:spcPts val="0"/>
                        </a:spcBef>
                        <a:spcAft>
                          <a:spcPts val="0"/>
                        </a:spcAft>
                        <a:buFont typeface="Arial" pitchFamily="34" charset="0"/>
                        <a:buChar char="•"/>
                        <a:tabLst>
                          <a:tab pos="628650" algn="l"/>
                          <a:tab pos="742950" algn="l"/>
                          <a:tab pos="914400" algn="l"/>
                        </a:tabLst>
                      </a:pPr>
                      <a:r>
                        <a:rPr lang="en-US" sz="1800" baseline="0" dirty="0" smtClean="0">
                          <a:latin typeface="Calibri" pitchFamily="34" charset="0"/>
                          <a:ea typeface="Times New Roman"/>
                          <a:cs typeface="Times New Roman"/>
                        </a:rPr>
                        <a:t> </a:t>
                      </a:r>
                      <a:r>
                        <a:rPr lang="it-IT" sz="1800" dirty="0" smtClean="0">
                          <a:latin typeface="Calibri" pitchFamily="34" charset="0"/>
                          <a:ea typeface="Times New Roman"/>
                          <a:cs typeface="Calibri"/>
                        </a:rPr>
                        <a:t>Nr</a:t>
                      </a:r>
                      <a:r>
                        <a:rPr lang="it-IT" sz="1800" dirty="0">
                          <a:latin typeface="Calibri" pitchFamily="34" charset="0"/>
                          <a:ea typeface="Times New Roman"/>
                          <a:cs typeface="Calibri"/>
                        </a:rPr>
                        <a:t>. inspektorëve mjedisorë (p.sh. për 10,000 banorë, ose për hapsirë urbane)</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nSpc>
                          <a:spcPct val="105000"/>
                        </a:lnSpc>
                        <a:spcBef>
                          <a:spcPts val="0"/>
                        </a:spcBef>
                        <a:spcAft>
                          <a:spcPts val="1000"/>
                        </a:spcAft>
                        <a:tabLst>
                          <a:tab pos="628650" algn="l"/>
                          <a:tab pos="742950" algn="l"/>
                          <a:tab pos="914400" algn="l"/>
                        </a:tabLst>
                      </a:pPr>
                      <a:r>
                        <a:rPr lang="it-IT" sz="1600" b="1" dirty="0">
                          <a:latin typeface="Calibri" pitchFamily="34" charset="0"/>
                          <a:ea typeface="Times New Roman"/>
                          <a:cs typeface="Calibri"/>
                        </a:rPr>
                        <a:t>Inpsektorët mjedisorë, zyrtarët e njësive vendore </a:t>
                      </a:r>
                      <a:endParaRPr lang="en-US" sz="1600" dirty="0">
                        <a:latin typeface="Calibri" pitchFamily="34" charset="0"/>
                        <a:ea typeface="Times New Roman"/>
                        <a:cs typeface="Times New Roman"/>
                      </a:endParaRPr>
                    </a:p>
                    <a:p>
                      <a:pPr marL="0" marR="0">
                        <a:lnSpc>
                          <a:spcPct val="105000"/>
                        </a:lnSpc>
                        <a:spcBef>
                          <a:spcPts val="0"/>
                        </a:spcBef>
                        <a:spcAft>
                          <a:spcPts val="1000"/>
                        </a:spcAft>
                        <a:tabLst>
                          <a:tab pos="628650" algn="l"/>
                          <a:tab pos="742950" algn="l"/>
                          <a:tab pos="914400" algn="l"/>
                        </a:tabLst>
                      </a:pPr>
                      <a:r>
                        <a:rPr lang="it-IT" sz="1600" b="1" dirty="0">
                          <a:latin typeface="Calibri" pitchFamily="34" charset="0"/>
                          <a:ea typeface="Times New Roman"/>
                          <a:cs typeface="Calibri"/>
                        </a:rPr>
                        <a:t>Punonjësit e menaxhimit të mbetjeve</a:t>
                      </a:r>
                      <a:endParaRPr lang="en-US" sz="16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r>
            </a:tbl>
          </a:graphicData>
        </a:graphic>
      </p:graphicFrame>
      <p:sp>
        <p:nvSpPr>
          <p:cNvPr id="4" name="Slide Number Placeholder 3"/>
          <p:cNvSpPr>
            <a:spLocks noGrp="1"/>
          </p:cNvSpPr>
          <p:nvPr>
            <p:ph type="sldNum" sz="quarter" idx="12"/>
          </p:nvPr>
        </p:nvSpPr>
        <p:spPr/>
        <p:txBody>
          <a:bodyPr/>
          <a:lstStyle/>
          <a:p>
            <a:pPr>
              <a:defRPr/>
            </a:pPr>
            <a:fld id="{C2025A2C-873A-4D71-8946-A475ECB7BC5C}"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3500" y="69451"/>
          <a:ext cx="8991599" cy="6730493"/>
        </p:xfrm>
        <a:graphic>
          <a:graphicData uri="http://schemas.openxmlformats.org/drawingml/2006/table">
            <a:tbl>
              <a:tblPr/>
              <a:tblGrid>
                <a:gridCol w="2043547"/>
                <a:gridCol w="5493047"/>
                <a:gridCol w="1455005"/>
              </a:tblGrid>
              <a:tr h="977097">
                <a:tc>
                  <a:txBody>
                    <a:bodyPr/>
                    <a:lstStyle/>
                    <a:p>
                      <a:pPr marL="0" marR="0">
                        <a:lnSpc>
                          <a:spcPct val="105000"/>
                        </a:lnSpc>
                        <a:spcBef>
                          <a:spcPts val="0"/>
                        </a:spcBef>
                        <a:spcAft>
                          <a:spcPts val="0"/>
                        </a:spcAft>
                        <a:tabLst>
                          <a:tab pos="628650" algn="l"/>
                          <a:tab pos="742950" algn="l"/>
                          <a:tab pos="914400" algn="l"/>
                        </a:tabLst>
                      </a:pPr>
                      <a:r>
                        <a:rPr lang="en-US" sz="1800" b="1" dirty="0" err="1">
                          <a:latin typeface="Calibri" pitchFamily="34" charset="0"/>
                          <a:ea typeface="Times New Roman"/>
                          <a:cs typeface="Times New Roman"/>
                        </a:rPr>
                        <a:t>Qëllimi</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c>
                  <a:txBody>
                    <a:bodyPr/>
                    <a:lstStyle/>
                    <a:p>
                      <a:pPr marL="0" marR="0">
                        <a:lnSpc>
                          <a:spcPct val="105000"/>
                        </a:lnSpc>
                        <a:spcBef>
                          <a:spcPts val="0"/>
                        </a:spcBef>
                        <a:spcAft>
                          <a:spcPts val="0"/>
                        </a:spcAft>
                        <a:tabLst>
                          <a:tab pos="628650" algn="l"/>
                          <a:tab pos="742950" algn="l"/>
                          <a:tab pos="914400" algn="l"/>
                        </a:tabLst>
                      </a:pPr>
                      <a:r>
                        <a:rPr lang="en-US" sz="1800" b="1">
                          <a:latin typeface="Calibri" pitchFamily="34" charset="0"/>
                          <a:ea typeface="Times New Roman"/>
                          <a:cs typeface="Times New Roman"/>
                        </a:rPr>
                        <a:t>Indikatorët</a:t>
                      </a:r>
                      <a:endParaRPr lang="en-US" sz="180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c>
                  <a:txBody>
                    <a:bodyPr/>
                    <a:lstStyle/>
                    <a:p>
                      <a:pPr marL="0" marR="0">
                        <a:lnSpc>
                          <a:spcPct val="105000"/>
                        </a:lnSpc>
                        <a:spcBef>
                          <a:spcPts val="0"/>
                        </a:spcBef>
                        <a:spcAft>
                          <a:spcPts val="0"/>
                        </a:spcAft>
                        <a:tabLst>
                          <a:tab pos="628650" algn="l"/>
                          <a:tab pos="742950" algn="l"/>
                          <a:tab pos="914400" algn="l"/>
                        </a:tabLst>
                      </a:pPr>
                      <a:r>
                        <a:rPr lang="it-IT" sz="1800" b="1" dirty="0">
                          <a:latin typeface="Calibri" pitchFamily="34" charset="0"/>
                          <a:ea typeface="Times New Roman"/>
                          <a:cs typeface="Times New Roman"/>
                        </a:rPr>
                        <a:t>Kush duhet të monitorojë dhe raportojë</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D9D9"/>
                    </a:solidFill>
                  </a:tcPr>
                </a:tc>
              </a:tr>
              <a:tr h="2633616">
                <a:tc>
                  <a:txBody>
                    <a:bodyPr/>
                    <a:lstStyle/>
                    <a:p>
                      <a:pPr marL="0" marR="0">
                        <a:lnSpc>
                          <a:spcPct val="105000"/>
                        </a:lnSpc>
                        <a:spcBef>
                          <a:spcPts val="0"/>
                        </a:spcBef>
                        <a:spcAft>
                          <a:spcPts val="1000"/>
                        </a:spcAft>
                        <a:tabLst>
                          <a:tab pos="628650" algn="l"/>
                          <a:tab pos="742950" algn="l"/>
                          <a:tab pos="914400" algn="l"/>
                        </a:tabLst>
                      </a:pPr>
                      <a:r>
                        <a:rPr lang="it-IT" sz="1800" b="1" dirty="0">
                          <a:latin typeface="Calibri" pitchFamily="34" charset="0"/>
                          <a:ea typeface="Times New Roman"/>
                          <a:cs typeface="Times New Roman"/>
                        </a:rPr>
                        <a:t>Kontrolli i </a:t>
                      </a:r>
                      <a:r>
                        <a:rPr lang="it-IT" sz="1800" b="1" dirty="0" smtClean="0">
                          <a:latin typeface="Calibri" pitchFamily="34" charset="0"/>
                          <a:ea typeface="Times New Roman"/>
                          <a:cs typeface="Times New Roman"/>
                        </a:rPr>
                        <a:t>eficiencës</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gn="just">
                        <a:lnSpc>
                          <a:spcPct val="105000"/>
                        </a:lnSpc>
                        <a:spcBef>
                          <a:spcPts val="0"/>
                        </a:spcBef>
                        <a:spcAft>
                          <a:spcPts val="0"/>
                        </a:spcAft>
                        <a:buFont typeface="Arial" pitchFamily="34" charset="0"/>
                        <a:buChar char="•"/>
                        <a:tabLst>
                          <a:tab pos="628650" algn="l"/>
                          <a:tab pos="742950" algn="l"/>
                          <a:tab pos="914400" algn="l"/>
                        </a:tabLst>
                      </a:pPr>
                      <a:r>
                        <a:rPr lang="it-IT" sz="1800" dirty="0" smtClean="0">
                          <a:latin typeface="Calibri" pitchFamily="34" charset="0"/>
                          <a:ea typeface="Times New Roman"/>
                          <a:cs typeface="Calibri"/>
                        </a:rPr>
                        <a:t> </a:t>
                      </a:r>
                      <a:r>
                        <a:rPr lang="it-IT" sz="2000" dirty="0" smtClean="0">
                          <a:latin typeface="Calibri" pitchFamily="34" charset="0"/>
                          <a:ea typeface="Times New Roman"/>
                          <a:cs typeface="Calibri"/>
                        </a:rPr>
                        <a:t>Kosto </a:t>
                      </a:r>
                      <a:r>
                        <a:rPr lang="it-IT" sz="2000" dirty="0">
                          <a:latin typeface="Calibri" pitchFamily="34" charset="0"/>
                          <a:ea typeface="Times New Roman"/>
                          <a:cs typeface="Calibri"/>
                        </a:rPr>
                        <a:t>e grumbullimit të mbetjeve, transporti dhe depozitimi (për ton ose për </a:t>
                      </a:r>
                      <a:r>
                        <a:rPr lang="it-IT" sz="2000" dirty="0" smtClean="0">
                          <a:latin typeface="Calibri" pitchFamily="34" charset="0"/>
                          <a:ea typeface="Times New Roman"/>
                          <a:cs typeface="Calibri"/>
                        </a:rPr>
                        <a:t>m</a:t>
                      </a:r>
                      <a:r>
                        <a:rPr lang="it-IT" sz="2000" baseline="30000" dirty="0" smtClean="0">
                          <a:latin typeface="Calibri" pitchFamily="34" charset="0"/>
                          <a:ea typeface="Times New Roman"/>
                          <a:cs typeface="Calibri"/>
                        </a:rPr>
                        <a:t>3</a:t>
                      </a:r>
                      <a:r>
                        <a:rPr lang="it-IT" sz="2000" dirty="0" smtClean="0">
                          <a:latin typeface="Calibri" pitchFamily="34" charset="0"/>
                          <a:ea typeface="Times New Roman"/>
                          <a:cs typeface="Calibri"/>
                        </a:rPr>
                        <a:t>)</a:t>
                      </a:r>
                    </a:p>
                    <a:p>
                      <a:pPr marL="0" marR="0" algn="just">
                        <a:lnSpc>
                          <a:spcPct val="105000"/>
                        </a:lnSpc>
                        <a:spcBef>
                          <a:spcPts val="0"/>
                        </a:spcBef>
                        <a:spcAft>
                          <a:spcPts val="0"/>
                        </a:spcAft>
                        <a:buFont typeface="Arial" pitchFamily="34" charset="0"/>
                        <a:buChar char="•"/>
                        <a:tabLst>
                          <a:tab pos="628650" algn="l"/>
                          <a:tab pos="742950" algn="l"/>
                          <a:tab pos="914400" algn="l"/>
                        </a:tabLst>
                      </a:pPr>
                      <a:r>
                        <a:rPr lang="it-IT" sz="2000" baseline="0" dirty="0" smtClean="0">
                          <a:latin typeface="Calibri" pitchFamily="34" charset="0"/>
                          <a:ea typeface="Times New Roman"/>
                          <a:cs typeface="Calibri"/>
                        </a:rPr>
                        <a:t> </a:t>
                      </a:r>
                      <a:r>
                        <a:rPr lang="it-IT" sz="2000" dirty="0" smtClean="0">
                          <a:latin typeface="Calibri" pitchFamily="34" charset="0"/>
                          <a:ea typeface="Times New Roman"/>
                          <a:cs typeface="Calibri"/>
                        </a:rPr>
                        <a:t>Orët </a:t>
                      </a:r>
                      <a:r>
                        <a:rPr lang="it-IT" sz="2000" dirty="0">
                          <a:latin typeface="Calibri" pitchFamily="34" charset="0"/>
                          <a:ea typeface="Times New Roman"/>
                          <a:cs typeface="Calibri"/>
                        </a:rPr>
                        <a:t>e punës (osë ditët e punës) për grumbullimin e mbetjeve dhe pastrimin e </a:t>
                      </a:r>
                      <a:r>
                        <a:rPr lang="it-IT" sz="2000" dirty="0" smtClean="0">
                          <a:latin typeface="Calibri" pitchFamily="34" charset="0"/>
                          <a:ea typeface="Times New Roman"/>
                          <a:cs typeface="Calibri"/>
                        </a:rPr>
                        <a:t>rrugëve;</a:t>
                      </a:r>
                      <a:endParaRPr lang="en-US" sz="2000" dirty="0" smtClean="0">
                        <a:latin typeface="Calibri" pitchFamily="34" charset="0"/>
                        <a:ea typeface="Times New Roman"/>
                        <a:cs typeface="Times New Roman"/>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2000" baseline="0" dirty="0" smtClean="0">
                          <a:latin typeface="Calibri" pitchFamily="34" charset="0"/>
                          <a:ea typeface="Times New Roman"/>
                          <a:cs typeface="Times New Roman"/>
                        </a:rPr>
                        <a:t> </a:t>
                      </a:r>
                      <a:r>
                        <a:rPr lang="it-IT" sz="2000" dirty="0" smtClean="0">
                          <a:latin typeface="Calibri" pitchFamily="34" charset="0"/>
                          <a:ea typeface="Times New Roman"/>
                          <a:cs typeface="Calibri"/>
                        </a:rPr>
                        <a:t>Ditët </a:t>
                      </a:r>
                      <a:r>
                        <a:rPr lang="it-IT" sz="2000" dirty="0">
                          <a:latin typeface="Calibri" pitchFamily="34" charset="0"/>
                          <a:ea typeface="Times New Roman"/>
                          <a:cs typeface="Calibri"/>
                        </a:rPr>
                        <a:t>e punës për banorë</a:t>
                      </a:r>
                      <a:r>
                        <a:rPr lang="it-IT" sz="2000" dirty="0" smtClean="0">
                          <a:latin typeface="Calibri" pitchFamily="34" charset="0"/>
                          <a:ea typeface="Times New Roman"/>
                          <a:cs typeface="Calibri"/>
                        </a:rPr>
                        <a:t>;</a:t>
                      </a:r>
                      <a:endParaRPr lang="en-US" sz="2000" dirty="0" smtClean="0">
                        <a:latin typeface="Calibri" pitchFamily="34" charset="0"/>
                        <a:ea typeface="Times New Roman"/>
                        <a:cs typeface="Times New Roman"/>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2000" baseline="0" dirty="0" smtClean="0">
                          <a:latin typeface="Calibri" pitchFamily="34" charset="0"/>
                          <a:ea typeface="Times New Roman"/>
                          <a:cs typeface="Times New Roman"/>
                        </a:rPr>
                        <a:t> </a:t>
                      </a:r>
                      <a:r>
                        <a:rPr lang="it-IT" sz="2000" dirty="0" smtClean="0">
                          <a:latin typeface="Calibri" pitchFamily="34" charset="0"/>
                          <a:ea typeface="Times New Roman"/>
                          <a:cs typeface="Calibri"/>
                        </a:rPr>
                        <a:t>% </a:t>
                      </a:r>
                      <a:r>
                        <a:rPr lang="it-IT" sz="2000" dirty="0">
                          <a:latin typeface="Calibri" pitchFamily="34" charset="0"/>
                          <a:ea typeface="Times New Roman"/>
                          <a:cs typeface="Calibri"/>
                        </a:rPr>
                        <a:t>e përdorimit të kamionëve; Koha e grumbullimit, transporti, orët e punës të traktori i fushës (buldozier), etj</a:t>
                      </a:r>
                      <a:r>
                        <a:rPr lang="it-IT" sz="2000" dirty="0" smtClean="0">
                          <a:latin typeface="Calibri" pitchFamily="34" charset="0"/>
                          <a:ea typeface="Times New Roman"/>
                          <a:cs typeface="Calibri"/>
                        </a:rPr>
                        <a:t>;</a:t>
                      </a:r>
                      <a:endParaRPr lang="en-US" sz="2000" dirty="0" smtClean="0">
                        <a:latin typeface="Calibri" pitchFamily="34" charset="0"/>
                        <a:ea typeface="Times New Roman"/>
                        <a:cs typeface="Times New Roman"/>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2000" baseline="0" dirty="0" smtClean="0">
                          <a:latin typeface="Calibri" pitchFamily="34" charset="0"/>
                          <a:ea typeface="Times New Roman"/>
                          <a:cs typeface="Times New Roman"/>
                        </a:rPr>
                        <a:t> </a:t>
                      </a:r>
                      <a:r>
                        <a:rPr lang="it-IT" sz="2000" dirty="0" smtClean="0">
                          <a:latin typeface="Calibri" pitchFamily="34" charset="0"/>
                          <a:ea typeface="Times New Roman"/>
                          <a:cs typeface="Calibri"/>
                        </a:rPr>
                        <a:t>% </a:t>
                      </a:r>
                      <a:r>
                        <a:rPr lang="it-IT" sz="2000" dirty="0">
                          <a:latin typeface="Calibri" pitchFamily="34" charset="0"/>
                          <a:ea typeface="Times New Roman"/>
                          <a:cs typeface="Calibri"/>
                        </a:rPr>
                        <a:t>e kohës është përdorur garazhi për </a:t>
                      </a:r>
                      <a:r>
                        <a:rPr lang="it-IT" sz="2000" dirty="0" smtClean="0">
                          <a:latin typeface="Calibri" pitchFamily="34" charset="0"/>
                          <a:ea typeface="Times New Roman"/>
                          <a:cs typeface="Calibri"/>
                        </a:rPr>
                        <a:t>riparim.</a:t>
                      </a:r>
                      <a:endParaRPr lang="en-US" sz="20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nSpc>
                          <a:spcPct val="105000"/>
                        </a:lnSpc>
                        <a:spcBef>
                          <a:spcPts val="0"/>
                        </a:spcBef>
                        <a:spcAft>
                          <a:spcPts val="1000"/>
                        </a:spcAft>
                        <a:tabLst>
                          <a:tab pos="628650" algn="l"/>
                          <a:tab pos="742950" algn="l"/>
                          <a:tab pos="914400" algn="l"/>
                        </a:tabLst>
                      </a:pPr>
                      <a:r>
                        <a:rPr lang="en-US" sz="1800" b="1">
                          <a:latin typeface="Calibri" pitchFamily="34" charset="0"/>
                          <a:ea typeface="Times New Roman"/>
                          <a:cs typeface="Calibri"/>
                        </a:rPr>
                        <a:t>Service providers managers; servise supervisors, maintenance store manager;</a:t>
                      </a:r>
                      <a:endParaRPr lang="en-US" sz="180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r>
              <a:tr h="2873036">
                <a:tc>
                  <a:txBody>
                    <a:bodyPr/>
                    <a:lstStyle/>
                    <a:p>
                      <a:pPr marL="0" marR="0">
                        <a:lnSpc>
                          <a:spcPct val="105000"/>
                        </a:lnSpc>
                        <a:spcBef>
                          <a:spcPts val="0"/>
                        </a:spcBef>
                        <a:spcAft>
                          <a:spcPts val="1000"/>
                        </a:spcAft>
                        <a:tabLst>
                          <a:tab pos="628650" algn="l"/>
                          <a:tab pos="742950" algn="l"/>
                          <a:tab pos="914400" algn="l"/>
                        </a:tabLst>
                      </a:pPr>
                      <a:r>
                        <a:rPr lang="en-US" sz="1800" b="1" dirty="0" err="1">
                          <a:latin typeface="Calibri" pitchFamily="34" charset="0"/>
                          <a:ea typeface="Times New Roman"/>
                          <a:cs typeface="Times New Roman"/>
                        </a:rPr>
                        <a:t>Të</a:t>
                      </a:r>
                      <a:r>
                        <a:rPr lang="en-US" sz="1800" b="1" dirty="0">
                          <a:latin typeface="Calibri" pitchFamily="34" charset="0"/>
                          <a:ea typeface="Times New Roman"/>
                          <a:cs typeface="Times New Roman"/>
                        </a:rPr>
                        <a:t> </a:t>
                      </a:r>
                      <a:r>
                        <a:rPr lang="en-US" sz="1800" b="1" dirty="0" err="1">
                          <a:latin typeface="Calibri" pitchFamily="34" charset="0"/>
                          <a:ea typeface="Times New Roman"/>
                          <a:cs typeface="Times New Roman"/>
                        </a:rPr>
                        <a:t>kontrollojë</a:t>
                      </a:r>
                      <a:r>
                        <a:rPr lang="en-US" sz="1800" b="1" dirty="0">
                          <a:latin typeface="Calibri" pitchFamily="34" charset="0"/>
                          <a:ea typeface="Times New Roman"/>
                          <a:cs typeface="Times New Roman"/>
                        </a:rPr>
                        <a:t> </a:t>
                      </a:r>
                      <a:r>
                        <a:rPr lang="en-US" sz="1800" b="1" dirty="0" err="1">
                          <a:latin typeface="Calibri" pitchFamily="34" charset="0"/>
                          <a:ea typeface="Times New Roman"/>
                          <a:cs typeface="Times New Roman"/>
                        </a:rPr>
                        <a:t>kënaqësinë</a:t>
                      </a:r>
                      <a:r>
                        <a:rPr lang="en-US" sz="1800" b="1" dirty="0">
                          <a:latin typeface="Calibri" pitchFamily="34" charset="0"/>
                          <a:ea typeface="Times New Roman"/>
                          <a:cs typeface="Times New Roman"/>
                        </a:rPr>
                        <a:t> </a:t>
                      </a:r>
                      <a:r>
                        <a:rPr lang="en-US" sz="1800" b="1" dirty="0" err="1">
                          <a:latin typeface="Calibri" pitchFamily="34" charset="0"/>
                          <a:ea typeface="Times New Roman"/>
                          <a:cs typeface="Times New Roman"/>
                        </a:rPr>
                        <a:t>qytetare</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00"/>
                    </a:solidFill>
                  </a:tcPr>
                </a:tc>
                <a:tc>
                  <a:txBody>
                    <a:bodyPr/>
                    <a:lstStyle/>
                    <a:p>
                      <a:pPr marL="0" marR="0" algn="just">
                        <a:lnSpc>
                          <a:spcPct val="105000"/>
                        </a:lnSpc>
                        <a:spcBef>
                          <a:spcPts val="0"/>
                        </a:spcBef>
                        <a:spcAft>
                          <a:spcPts val="0"/>
                        </a:spcAft>
                        <a:buFont typeface="Arial" pitchFamily="34" charset="0"/>
                        <a:buChar char="•"/>
                        <a:tabLst>
                          <a:tab pos="628650" algn="l"/>
                          <a:tab pos="742950" algn="l"/>
                          <a:tab pos="914400" algn="l"/>
                        </a:tabLst>
                      </a:pPr>
                      <a:r>
                        <a:rPr lang="it-IT" sz="1800" dirty="0" smtClean="0">
                          <a:latin typeface="Calibri" pitchFamily="34" charset="0"/>
                          <a:ea typeface="Times New Roman"/>
                          <a:cs typeface="Calibri"/>
                        </a:rPr>
                        <a:t> </a:t>
                      </a:r>
                      <a:r>
                        <a:rPr lang="it-IT" sz="2000" dirty="0" smtClean="0">
                          <a:latin typeface="Calibri" pitchFamily="34" charset="0"/>
                          <a:ea typeface="Times New Roman"/>
                          <a:cs typeface="Calibri"/>
                        </a:rPr>
                        <a:t>Kënaqësia </a:t>
                      </a:r>
                      <a:r>
                        <a:rPr lang="it-IT" sz="2000" dirty="0">
                          <a:latin typeface="Calibri" pitchFamily="34" charset="0"/>
                          <a:ea typeface="Times New Roman"/>
                          <a:cs typeface="Calibri"/>
                        </a:rPr>
                        <a:t>në raport me nivelin e shërbimit, pastërtia e lagjes ose qytetit, etj;  </a:t>
                      </a:r>
                      <a:endParaRPr lang="en-US" sz="2000" dirty="0" smtClean="0">
                        <a:latin typeface="Calibri" pitchFamily="34" charset="0"/>
                        <a:ea typeface="Times New Roman"/>
                        <a:cs typeface="Times New Roman"/>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2000" baseline="0" dirty="0" smtClean="0">
                          <a:latin typeface="Calibri" pitchFamily="34" charset="0"/>
                          <a:ea typeface="Times New Roman"/>
                          <a:cs typeface="Times New Roman"/>
                        </a:rPr>
                        <a:t> </a:t>
                      </a:r>
                      <a:r>
                        <a:rPr lang="it-IT" sz="2000" dirty="0" smtClean="0">
                          <a:latin typeface="Calibri" pitchFamily="34" charset="0"/>
                          <a:ea typeface="Times New Roman"/>
                          <a:cs typeface="Calibri"/>
                        </a:rPr>
                        <a:t>Ankesat </a:t>
                      </a:r>
                      <a:r>
                        <a:rPr lang="it-IT" sz="2000" dirty="0">
                          <a:latin typeface="Calibri" pitchFamily="34" charset="0"/>
                          <a:ea typeface="Times New Roman"/>
                          <a:cs typeface="Calibri"/>
                        </a:rPr>
                        <a:t>për shërbimin e </a:t>
                      </a:r>
                      <a:r>
                        <a:rPr lang="it-IT" sz="2000" dirty="0" smtClean="0">
                          <a:latin typeface="Calibri" pitchFamily="34" charset="0"/>
                          <a:ea typeface="Times New Roman"/>
                          <a:cs typeface="Calibri"/>
                        </a:rPr>
                        <a:t>mbetjeve;</a:t>
                      </a:r>
                      <a:endParaRPr lang="en-US" sz="2000" dirty="0" smtClean="0">
                        <a:latin typeface="Calibri" pitchFamily="34" charset="0"/>
                        <a:ea typeface="Times New Roman"/>
                        <a:cs typeface="Times New Roman"/>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2000" baseline="0" dirty="0" smtClean="0">
                          <a:latin typeface="Calibri" pitchFamily="34" charset="0"/>
                          <a:ea typeface="Times New Roman"/>
                          <a:cs typeface="Times New Roman"/>
                        </a:rPr>
                        <a:t> </a:t>
                      </a:r>
                      <a:r>
                        <a:rPr lang="it-IT" sz="2000" dirty="0" smtClean="0">
                          <a:latin typeface="Calibri" pitchFamily="34" charset="0"/>
                          <a:ea typeface="Times New Roman"/>
                          <a:cs typeface="Calibri"/>
                        </a:rPr>
                        <a:t>Nr </a:t>
                      </a:r>
                      <a:r>
                        <a:rPr lang="it-IT" sz="2000" dirty="0">
                          <a:latin typeface="Calibri" pitchFamily="34" charset="0"/>
                          <a:ea typeface="Times New Roman"/>
                          <a:cs typeface="Calibri"/>
                        </a:rPr>
                        <a:t>ose % e banorëve, bizneseve që kanë vullnet për të </a:t>
                      </a:r>
                      <a:r>
                        <a:rPr lang="it-IT" sz="2000" dirty="0" smtClean="0">
                          <a:latin typeface="Calibri" pitchFamily="34" charset="0"/>
                          <a:ea typeface="Times New Roman"/>
                          <a:cs typeface="Calibri"/>
                        </a:rPr>
                        <a:t>paguar;</a:t>
                      </a:r>
                      <a:endParaRPr lang="en-US" sz="2000" dirty="0" smtClean="0">
                        <a:latin typeface="Calibri" pitchFamily="34" charset="0"/>
                        <a:ea typeface="Times New Roman"/>
                        <a:cs typeface="Times New Roman"/>
                      </a:endParaRPr>
                    </a:p>
                    <a:p>
                      <a:pPr marL="0" marR="0" algn="just">
                        <a:lnSpc>
                          <a:spcPct val="105000"/>
                        </a:lnSpc>
                        <a:spcBef>
                          <a:spcPts val="0"/>
                        </a:spcBef>
                        <a:spcAft>
                          <a:spcPts val="0"/>
                        </a:spcAft>
                        <a:buFont typeface="Arial" pitchFamily="34" charset="0"/>
                        <a:buChar char="•"/>
                        <a:tabLst>
                          <a:tab pos="628650" algn="l"/>
                          <a:tab pos="742950" algn="l"/>
                          <a:tab pos="914400" algn="l"/>
                        </a:tabLst>
                      </a:pPr>
                      <a:r>
                        <a:rPr lang="en-US" sz="2000" baseline="0" dirty="0" smtClean="0">
                          <a:latin typeface="Calibri" pitchFamily="34" charset="0"/>
                          <a:ea typeface="Times New Roman"/>
                          <a:cs typeface="Times New Roman"/>
                        </a:rPr>
                        <a:t> </a:t>
                      </a:r>
                      <a:r>
                        <a:rPr lang="it-IT" sz="2000" dirty="0" smtClean="0">
                          <a:latin typeface="Calibri" pitchFamily="34" charset="0"/>
                          <a:ea typeface="Times New Roman"/>
                          <a:cs typeface="Calibri"/>
                        </a:rPr>
                        <a:t>Nr</a:t>
                      </a:r>
                      <a:r>
                        <a:rPr lang="it-IT" sz="2000" dirty="0">
                          <a:latin typeface="Calibri" pitchFamily="34" charset="0"/>
                          <a:ea typeface="Times New Roman"/>
                          <a:cs typeface="Calibri"/>
                        </a:rPr>
                        <a:t>. i personave që marrin pjesë aktivisht në iniciativat lokale informuese, minimizimi I mbetjeve, etj;</a:t>
                      </a:r>
                      <a:endParaRPr lang="en-US" sz="20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a:txBody>
                    <a:bodyPr/>
                    <a:lstStyle/>
                    <a:p>
                      <a:pPr marL="0" marR="0">
                        <a:lnSpc>
                          <a:spcPct val="105000"/>
                        </a:lnSpc>
                        <a:spcBef>
                          <a:spcPts val="0"/>
                        </a:spcBef>
                        <a:spcAft>
                          <a:spcPts val="1000"/>
                        </a:spcAft>
                        <a:tabLst>
                          <a:tab pos="628650" algn="l"/>
                          <a:tab pos="742950" algn="l"/>
                          <a:tab pos="914400" algn="l"/>
                        </a:tabLst>
                      </a:pPr>
                      <a:r>
                        <a:rPr lang="it-IT" sz="1800" b="1" dirty="0">
                          <a:latin typeface="Calibri" pitchFamily="34" charset="0"/>
                          <a:ea typeface="Times New Roman"/>
                          <a:cs typeface="Calibri"/>
                        </a:rPr>
                        <a:t>Departamenti i manaxhimit të mbetjeve,zyra e ankesave, OJF-të, përfaqësuesit e komunitetit;</a:t>
                      </a:r>
                      <a:endParaRPr lang="en-US" sz="1800" dirty="0">
                        <a:latin typeface="Calibri" pitchFamily="34" charset="0"/>
                        <a:ea typeface="Times New Roman"/>
                        <a:cs typeface="Times New Roman"/>
                      </a:endParaRPr>
                    </a:p>
                  </a:txBody>
                  <a:tcPr marL="33883" marR="3388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r>
            </a:tbl>
          </a:graphicData>
        </a:graphic>
      </p:graphicFrame>
      <p:sp>
        <p:nvSpPr>
          <p:cNvPr id="3" name="Slide Number Placeholder 2"/>
          <p:cNvSpPr>
            <a:spLocks noGrp="1"/>
          </p:cNvSpPr>
          <p:nvPr>
            <p:ph type="sldNum" sz="quarter" idx="12"/>
          </p:nvPr>
        </p:nvSpPr>
        <p:spPr/>
        <p:txBody>
          <a:bodyPr/>
          <a:lstStyle/>
          <a:p>
            <a:pPr>
              <a:defRPr/>
            </a:pPr>
            <a:fld id="{C2025A2C-873A-4D71-8946-A475ECB7BC5C}"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19200" y="76200"/>
            <a:ext cx="7848600" cy="533400"/>
          </a:xfrm>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t"/>
          <a:lstStyle/>
          <a:p>
            <a:pPr eaLnBrk="1" hangingPunct="1"/>
            <a:r>
              <a:rPr lang="en-US" sz="2800" b="1" dirty="0" err="1" smtClean="0">
                <a:solidFill>
                  <a:schemeClr val="bg1"/>
                </a:solidFill>
                <a:ea typeface="ＭＳ Ｐゴシック" pitchFamily="34" charset="-128"/>
              </a:rPr>
              <a:t>Kontrolli</a:t>
            </a:r>
            <a:r>
              <a:rPr lang="en-US" sz="2800" b="1" dirty="0" smtClean="0">
                <a:solidFill>
                  <a:schemeClr val="bg1"/>
                </a:solidFill>
                <a:ea typeface="ＭＳ Ｐゴシック" pitchFamily="34" charset="-128"/>
              </a:rPr>
              <a:t> </a:t>
            </a:r>
            <a:r>
              <a:rPr lang="en-US" sz="2800" b="1" dirty="0" err="1" smtClean="0">
                <a:solidFill>
                  <a:schemeClr val="bg1"/>
                </a:solidFill>
                <a:ea typeface="ＭＳ Ｐゴシック" pitchFamily="34" charset="-128"/>
              </a:rPr>
              <a:t>i</a:t>
            </a:r>
            <a:r>
              <a:rPr lang="en-US" sz="2800" b="1" dirty="0" smtClean="0">
                <a:solidFill>
                  <a:schemeClr val="bg1"/>
                </a:solidFill>
                <a:ea typeface="ＭＳ Ｐゴシック" pitchFamily="34" charset="-128"/>
              </a:rPr>
              <a:t> </a:t>
            </a:r>
            <a:r>
              <a:rPr lang="en-US" sz="2800" b="1" dirty="0" err="1" smtClean="0">
                <a:solidFill>
                  <a:schemeClr val="bg1"/>
                </a:solidFill>
                <a:ea typeface="ＭＳ Ｐゴシック" pitchFamily="34" charset="-128"/>
              </a:rPr>
              <a:t>kënaqësisë</a:t>
            </a:r>
            <a:r>
              <a:rPr lang="en-US" sz="2800" b="1" dirty="0" smtClean="0">
                <a:solidFill>
                  <a:schemeClr val="bg1"/>
                </a:solidFill>
                <a:ea typeface="ＭＳ Ｐゴシック" pitchFamily="34" charset="-128"/>
              </a:rPr>
              <a:t> </a:t>
            </a:r>
            <a:r>
              <a:rPr lang="en-US" sz="2800" b="1" dirty="0" err="1" smtClean="0">
                <a:solidFill>
                  <a:schemeClr val="bg1"/>
                </a:solidFill>
                <a:ea typeface="ＭＳ Ｐゴシック" pitchFamily="34" charset="-128"/>
              </a:rPr>
              <a:t>qytetare_Rasti</a:t>
            </a:r>
            <a:r>
              <a:rPr lang="en-US" sz="2800" b="1" dirty="0" smtClean="0">
                <a:solidFill>
                  <a:schemeClr val="bg1"/>
                </a:solidFill>
                <a:ea typeface="ＭＳ Ｐゴシック" pitchFamily="34" charset="-128"/>
              </a:rPr>
              <a:t> </a:t>
            </a:r>
            <a:r>
              <a:rPr lang="en-US" sz="2800" b="1" dirty="0" err="1" smtClean="0">
                <a:solidFill>
                  <a:schemeClr val="bg1"/>
                </a:solidFill>
                <a:ea typeface="ＭＳ Ｐゴシック" pitchFamily="34" charset="-128"/>
              </a:rPr>
              <a:t>Bashkia</a:t>
            </a:r>
            <a:r>
              <a:rPr lang="en-US" sz="2800" b="1" dirty="0" smtClean="0">
                <a:solidFill>
                  <a:schemeClr val="bg1"/>
                </a:solidFill>
                <a:ea typeface="ＭＳ Ｐゴシック" pitchFamily="34" charset="-128"/>
              </a:rPr>
              <a:t> </a:t>
            </a:r>
            <a:r>
              <a:rPr lang="en-US" sz="2800" b="1" dirty="0" err="1" smtClean="0">
                <a:solidFill>
                  <a:schemeClr val="bg1"/>
                </a:solidFill>
                <a:ea typeface="ＭＳ Ｐゴシック" pitchFamily="34" charset="-128"/>
              </a:rPr>
              <a:t>Fier</a:t>
            </a:r>
            <a:endParaRPr lang="en-US" sz="2800" b="1" dirty="0" smtClean="0">
              <a:solidFill>
                <a:schemeClr val="bg1"/>
              </a:solidFill>
              <a:ea typeface="ＭＳ Ｐゴシック" pitchFamily="34" charset="-128"/>
            </a:endParaRPr>
          </a:p>
        </p:txBody>
      </p:sp>
      <p:sp>
        <p:nvSpPr>
          <p:cNvPr id="4" name="Rectangle 3"/>
          <p:cNvSpPr/>
          <p:nvPr/>
        </p:nvSpPr>
        <p:spPr>
          <a:xfrm>
            <a:off x="228600" y="1219200"/>
            <a:ext cx="8686800" cy="830997"/>
          </a:xfrm>
          <a:prstGeom prst="rect">
            <a:avLst/>
          </a:prstGeom>
        </p:spPr>
        <p:txBody>
          <a:bodyPr wrap="square">
            <a:spAutoFit/>
          </a:bodyPr>
          <a:lstStyle/>
          <a:p>
            <a:pPr algn="just">
              <a:buFont typeface="Arial" pitchFamily="34" charset="0"/>
              <a:buChar char="•"/>
            </a:pPr>
            <a:r>
              <a:rPr lang="it-IT" sz="2400" b="1" u="sng" dirty="0" smtClean="0">
                <a:latin typeface="Book Antiqua" pitchFamily="18" charset="0"/>
                <a:ea typeface="Times New Roman"/>
                <a:cs typeface="Calibri"/>
              </a:rPr>
              <a:t> Kënaqësia në raport me nivelin e shërbimit, pastërtia e lagjes ose qytetit</a:t>
            </a:r>
          </a:p>
        </p:txBody>
      </p:sp>
      <p:graphicFrame>
        <p:nvGraphicFramePr>
          <p:cNvPr id="1026" name="Object 2"/>
          <p:cNvGraphicFramePr>
            <a:graphicFrameLocks noChangeAspect="1"/>
          </p:cNvGraphicFramePr>
          <p:nvPr/>
        </p:nvGraphicFramePr>
        <p:xfrm>
          <a:off x="381000" y="2438400"/>
          <a:ext cx="8229600" cy="3733800"/>
        </p:xfrm>
        <a:graphic>
          <a:graphicData uri="http://schemas.openxmlformats.org/presentationml/2006/ole">
            <p:oleObj spid="_x0000_s1026" name="Chart" r:id="rId3" imgW="5086350" imgH="2466975" progId="MSGraph.Chart.8">
              <p:embed/>
            </p:oleObj>
          </a:graphicData>
        </a:graphic>
      </p:graphicFrame>
      <p:sp>
        <p:nvSpPr>
          <p:cNvPr id="13" name="Slide Number Placeholder 12"/>
          <p:cNvSpPr>
            <a:spLocks noGrp="1"/>
          </p:cNvSpPr>
          <p:nvPr>
            <p:ph type="sldNum" sz="quarter" idx="12"/>
          </p:nvPr>
        </p:nvSpPr>
        <p:spPr/>
        <p:txBody>
          <a:bodyPr/>
          <a:lstStyle/>
          <a:p>
            <a:pPr>
              <a:defRPr/>
            </a:pPr>
            <a:fld id="{C2025A2C-873A-4D71-8946-A475ECB7BC5C}"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7800"/>
            <a:ext cx="8839200" cy="461665"/>
          </a:xfrm>
          <a:prstGeom prst="rect">
            <a:avLst/>
          </a:prstGeom>
        </p:spPr>
        <p:txBody>
          <a:bodyPr wrap="square">
            <a:spAutoFit/>
          </a:bodyPr>
          <a:lstStyle/>
          <a:p>
            <a:r>
              <a:rPr lang="it-IT" sz="2400" b="1" dirty="0" smtClean="0">
                <a:latin typeface="+mn-lt"/>
                <a:ea typeface="Times New Roman"/>
                <a:cs typeface="Calibri"/>
              </a:rPr>
              <a:t>Nr ose % e banorëve, që kanë vullnet për të paguar</a:t>
            </a:r>
            <a:endParaRPr lang="en-US" sz="2400" b="1" dirty="0">
              <a:latin typeface="+mn-lt"/>
            </a:endParaRPr>
          </a:p>
        </p:txBody>
      </p:sp>
      <p:sp>
        <p:nvSpPr>
          <p:cNvPr id="3" name="Title 1"/>
          <p:cNvSpPr txBox="1">
            <a:spLocks/>
          </p:cNvSpPr>
          <p:nvPr/>
        </p:nvSpPr>
        <p:spPr>
          <a:xfrm>
            <a:off x="1219200" y="76200"/>
            <a:ext cx="7848600" cy="914400"/>
          </a:xfrm>
          <a:prstGeom prst="rect">
            <a:avLst/>
          </a:prstGeom>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mj-lt"/>
                <a:ea typeface="ＭＳ Ｐゴシック" pitchFamily="34" charset="-128"/>
                <a:cs typeface="+mj-cs"/>
              </a:rPr>
              <a:t>Rasi nga Bashkia Fier për kontrollin e kënaqësisë Qytetare më anë të pyetësorëve</a:t>
            </a:r>
            <a:endParaRPr kumimoji="0" lang="en-US" sz="2800" b="1" i="0" u="none" strike="noStrike" kern="1200" cap="none" spc="0" normalizeH="0" baseline="0" noProof="0" dirty="0" smtClean="0">
              <a:ln>
                <a:noFill/>
              </a:ln>
              <a:solidFill>
                <a:schemeClr val="bg1"/>
              </a:solidFill>
              <a:effectLst/>
              <a:uLnTx/>
              <a:uFillTx/>
              <a:latin typeface="+mj-lt"/>
              <a:ea typeface="ＭＳ Ｐゴシック" pitchFamily="34" charset="-128"/>
              <a:cs typeface="+mj-cs"/>
            </a:endParaRPr>
          </a:p>
        </p:txBody>
      </p:sp>
      <p:sp>
        <p:nvSpPr>
          <p:cNvPr id="4" name="Rectangle 4"/>
          <p:cNvSpPr>
            <a:spLocks noChangeArrowheads="1"/>
          </p:cNvSpPr>
          <p:nvPr/>
        </p:nvSpPr>
        <p:spPr bwMode="auto">
          <a:xfrm rot="10800000" flipV="1">
            <a:off x="1600200" y="2057400"/>
            <a:ext cx="7391400" cy="861774"/>
          </a:xfrm>
          <a:prstGeom prst="rect">
            <a:avLst/>
          </a:prstGeom>
          <a:solidFill>
            <a:schemeClr val="accent6">
              <a:lumMod val="60000"/>
              <a:lumOff val="40000"/>
            </a:schemeClr>
          </a:solid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sz="2800" b="1" i="0" u="none" strike="noStrike" cap="none" normalizeH="0" baseline="0" dirty="0" smtClean="0">
                <a:ln>
                  <a:noFill/>
                </a:ln>
                <a:solidFill>
                  <a:schemeClr val="tx1"/>
                </a:solidFill>
                <a:effectLst/>
                <a:latin typeface="+mn-lt"/>
                <a:ea typeface="MS Mincho" pitchFamily="49" charset="-128"/>
                <a:cs typeface="Times New Roman" pitchFamily="18" charset="0"/>
              </a:rPr>
              <a:t>84.4%</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e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banorëve</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deklarojnë</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që</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paguajnë</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tarifën</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e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pastrimit</a:t>
            </a:r>
            <a:endParaRPr kumimoji="0" lang="en-US" sz="2800" b="0" i="0" u="none" strike="noStrike" cap="none" normalizeH="0" baseline="0" dirty="0" smtClean="0">
              <a:ln>
                <a:noFill/>
              </a:ln>
              <a:solidFill>
                <a:schemeClr val="tx1"/>
              </a:solidFill>
              <a:effectLst/>
              <a:latin typeface="+mn-lt"/>
            </a:endParaRPr>
          </a:p>
        </p:txBody>
      </p:sp>
      <p:sp>
        <p:nvSpPr>
          <p:cNvPr id="5" name="Right Arrow 4"/>
          <p:cNvSpPr/>
          <p:nvPr/>
        </p:nvSpPr>
        <p:spPr>
          <a:xfrm>
            <a:off x="762000" y="2133600"/>
            <a:ext cx="533400" cy="762000"/>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3505200"/>
            <a:ext cx="8915400" cy="461665"/>
          </a:xfrm>
          <a:prstGeom prst="rect">
            <a:avLst/>
          </a:prstGeom>
        </p:spPr>
        <p:txBody>
          <a:bodyPr wrap="square">
            <a:spAutoFit/>
          </a:bodyPr>
          <a:lstStyle/>
          <a:p>
            <a:r>
              <a:rPr lang="it-IT" sz="2400" b="1" dirty="0" smtClean="0">
                <a:latin typeface="+mn-lt"/>
                <a:ea typeface="Times New Roman"/>
                <a:cs typeface="Calibri"/>
              </a:rPr>
              <a:t>Informacioni, që kanë banorët në lidhje me shërbimin e pastrimit</a:t>
            </a:r>
            <a:endParaRPr lang="en-US" sz="2400" b="1" dirty="0">
              <a:latin typeface="+mn-lt"/>
            </a:endParaRPr>
          </a:p>
        </p:txBody>
      </p:sp>
      <p:sp>
        <p:nvSpPr>
          <p:cNvPr id="7" name="Rectangle 4"/>
          <p:cNvSpPr>
            <a:spLocks noChangeArrowheads="1"/>
          </p:cNvSpPr>
          <p:nvPr/>
        </p:nvSpPr>
        <p:spPr bwMode="auto">
          <a:xfrm rot="10800000" flipV="1">
            <a:off x="1447800" y="4267200"/>
            <a:ext cx="7391400" cy="2154436"/>
          </a:xfrm>
          <a:prstGeom prst="rect">
            <a:avLst/>
          </a:prstGeom>
          <a:solidFill>
            <a:schemeClr val="accent6">
              <a:lumMod val="60000"/>
              <a:lumOff val="40000"/>
            </a:schemeClr>
          </a:solid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GB" sz="2800" b="1" i="0" u="none" strike="noStrike" cap="none" normalizeH="0" baseline="0" dirty="0" smtClean="0">
                <a:ln>
                  <a:noFill/>
                </a:ln>
                <a:solidFill>
                  <a:schemeClr val="tx1"/>
                </a:solidFill>
                <a:effectLst/>
                <a:latin typeface="+mn-lt"/>
                <a:ea typeface="MS Mincho" pitchFamily="49" charset="-128"/>
                <a:cs typeface="Times New Roman" pitchFamily="18" charset="0"/>
              </a:rPr>
              <a:t>39.8%</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e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banorëve</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kanë</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informacion</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në</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lidhje</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me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shërbimine</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pastrimit</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pPr>
            <a:r>
              <a:rPr kumimoji="0" lang="en-GB" sz="2800" b="1" i="0" u="none" strike="noStrike" cap="none" normalizeH="0" baseline="0" dirty="0" smtClean="0">
                <a:ln>
                  <a:noFill/>
                </a:ln>
                <a:solidFill>
                  <a:schemeClr val="tx1"/>
                </a:solidFill>
                <a:effectLst/>
                <a:latin typeface="+mn-lt"/>
                <a:ea typeface="MS Mincho" pitchFamily="49" charset="-128"/>
                <a:cs typeface="Times New Roman" pitchFamily="18" charset="0"/>
              </a:rPr>
              <a:t>15.4% </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e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banorëve</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deklarojnë</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se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kanë</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informacion</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në</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lidhje</a:t>
            </a:r>
            <a:r>
              <a:rPr kumimoji="0" lang="en-GB" sz="2800" b="0" i="0" u="none" strike="noStrike" cap="none" normalizeH="0" baseline="0" dirty="0" smtClean="0">
                <a:ln>
                  <a:noFill/>
                </a:ln>
                <a:solidFill>
                  <a:schemeClr val="tx1"/>
                </a:solidFill>
                <a:effectLst/>
                <a:latin typeface="+mn-lt"/>
                <a:ea typeface="MS Mincho" pitchFamily="49" charset="-128"/>
                <a:cs typeface="Times New Roman" pitchFamily="18" charset="0"/>
              </a:rPr>
              <a:t> me </a:t>
            </a:r>
            <a:r>
              <a:rPr kumimoji="0" lang="en-GB" sz="2800" b="0" i="0" u="none" strike="noStrike" cap="none" normalizeH="0" baseline="0" dirty="0" err="1" smtClean="0">
                <a:ln>
                  <a:noFill/>
                </a:ln>
                <a:solidFill>
                  <a:schemeClr val="tx1"/>
                </a:solidFill>
                <a:effectLst/>
                <a:latin typeface="+mn-lt"/>
                <a:ea typeface="MS Mincho" pitchFamily="49" charset="-128"/>
                <a:cs typeface="Times New Roman" pitchFamily="18" charset="0"/>
              </a:rPr>
              <a:t>ndarjen</a:t>
            </a:r>
            <a:r>
              <a:rPr kumimoji="0" lang="en-GB" sz="2800" b="0" i="0" u="none" strike="noStrike" cap="none" normalizeH="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dirty="0" err="1" smtClean="0">
                <a:ln>
                  <a:noFill/>
                </a:ln>
                <a:solidFill>
                  <a:schemeClr val="tx1"/>
                </a:solidFill>
                <a:effectLst/>
                <a:latin typeface="+mn-lt"/>
                <a:ea typeface="MS Mincho" pitchFamily="49" charset="-128"/>
                <a:cs typeface="Times New Roman" pitchFamily="18" charset="0"/>
              </a:rPr>
              <a:t>dhe</a:t>
            </a:r>
            <a:r>
              <a:rPr kumimoji="0" lang="en-GB" sz="2800" b="0" i="0" u="none" strike="noStrike" cap="none" normalizeH="0" dirty="0" smtClean="0">
                <a:ln>
                  <a:noFill/>
                </a:ln>
                <a:solidFill>
                  <a:schemeClr val="tx1"/>
                </a:solidFill>
                <a:effectLst/>
                <a:latin typeface="+mn-lt"/>
                <a:ea typeface="MS Mincho" pitchFamily="49" charset="-128"/>
                <a:cs typeface="Times New Roman" pitchFamily="18" charset="0"/>
              </a:rPr>
              <a:t> </a:t>
            </a:r>
            <a:r>
              <a:rPr kumimoji="0" lang="en-GB" sz="2800" b="0" i="0" u="none" strike="noStrike" cap="none" normalizeH="0" dirty="0" err="1" smtClean="0">
                <a:ln>
                  <a:noFill/>
                </a:ln>
                <a:solidFill>
                  <a:schemeClr val="tx1"/>
                </a:solidFill>
                <a:effectLst/>
                <a:latin typeface="+mn-lt"/>
                <a:ea typeface="MS Mincho" pitchFamily="49" charset="-128"/>
                <a:cs typeface="Times New Roman" pitchFamily="18" charset="0"/>
              </a:rPr>
              <a:t>ripërdorimin</a:t>
            </a:r>
            <a:r>
              <a:rPr kumimoji="0" lang="en-GB" sz="2800" b="0" i="0" u="none" strike="noStrike" cap="none" normalizeH="0" dirty="0" smtClean="0">
                <a:ln>
                  <a:noFill/>
                </a:ln>
                <a:solidFill>
                  <a:schemeClr val="tx1"/>
                </a:solidFill>
                <a:effectLst/>
                <a:latin typeface="+mn-lt"/>
                <a:ea typeface="MS Mincho" pitchFamily="49" charset="-128"/>
                <a:cs typeface="Times New Roman" pitchFamily="18" charset="0"/>
              </a:rPr>
              <a:t> e </a:t>
            </a:r>
            <a:r>
              <a:rPr kumimoji="0" lang="en-GB" sz="2800" b="0" i="0" u="none" strike="noStrike" cap="none" normalizeH="0" dirty="0" err="1" smtClean="0">
                <a:ln>
                  <a:noFill/>
                </a:ln>
                <a:solidFill>
                  <a:schemeClr val="tx1"/>
                </a:solidFill>
                <a:effectLst/>
                <a:latin typeface="+mn-lt"/>
                <a:ea typeface="MS Mincho" pitchFamily="49" charset="-128"/>
                <a:cs typeface="Times New Roman" pitchFamily="18" charset="0"/>
              </a:rPr>
              <a:t>mbetjev</a:t>
            </a:r>
            <a:r>
              <a:rPr lang="en-GB" sz="2800" dirty="0" err="1" smtClean="0">
                <a:latin typeface="+mn-lt"/>
                <a:ea typeface="MS Mincho" pitchFamily="49" charset="-128"/>
                <a:cs typeface="Times New Roman" pitchFamily="18" charset="0"/>
              </a:rPr>
              <a:t>e</a:t>
            </a:r>
            <a:r>
              <a:rPr lang="en-GB" sz="2800" dirty="0" smtClean="0">
                <a:latin typeface="+mn-lt"/>
                <a:ea typeface="MS Mincho" pitchFamily="49" charset="-128"/>
                <a:cs typeface="Times New Roman" pitchFamily="18" charset="0"/>
              </a:rPr>
              <a:t> </a:t>
            </a:r>
            <a:endParaRPr kumimoji="0" lang="en-US" sz="2800" b="0" i="0" u="none" strike="noStrike" cap="none" normalizeH="0" baseline="0" dirty="0" smtClean="0">
              <a:ln>
                <a:noFill/>
              </a:ln>
              <a:solidFill>
                <a:schemeClr val="tx1"/>
              </a:solidFill>
              <a:effectLst/>
              <a:latin typeface="+mn-lt"/>
            </a:endParaRPr>
          </a:p>
        </p:txBody>
      </p:sp>
      <p:sp>
        <p:nvSpPr>
          <p:cNvPr id="8" name="Right Arrow 7"/>
          <p:cNvSpPr/>
          <p:nvPr/>
        </p:nvSpPr>
        <p:spPr>
          <a:xfrm>
            <a:off x="762000" y="4648200"/>
            <a:ext cx="533400" cy="762000"/>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pPr>
              <a:defRPr/>
            </a:pPr>
            <a:fld id="{30DDC29F-765A-4C21-AB29-E7E3E6453BD9}"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25</a:t>
            </a:fld>
            <a:endParaRPr lang="en-US"/>
          </a:p>
        </p:txBody>
      </p:sp>
      <p:sp>
        <p:nvSpPr>
          <p:cNvPr id="3" name="Title 1"/>
          <p:cNvSpPr txBox="1">
            <a:spLocks/>
          </p:cNvSpPr>
          <p:nvPr/>
        </p:nvSpPr>
        <p:spPr>
          <a:xfrm>
            <a:off x="1371600" y="152401"/>
            <a:ext cx="7543800" cy="6858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Moduli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I: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Monitorimi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dhe</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kontrolli</a:t>
            </a:r>
            <a:endParaRPr kumimoji="0" lang="en-US" sz="36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endParaRPr>
          </a:p>
        </p:txBody>
      </p:sp>
      <p:sp>
        <p:nvSpPr>
          <p:cNvPr id="54273" name="Rectangle 1"/>
          <p:cNvSpPr>
            <a:spLocks noChangeArrowheads="1"/>
          </p:cNvSpPr>
          <p:nvPr/>
        </p:nvSpPr>
        <p:spPr bwMode="auto">
          <a:xfrm>
            <a:off x="228600" y="990600"/>
            <a:ext cx="8686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sq-AL" sz="2000" b="1" i="0" strike="noStrike" cap="none" normalizeH="0" baseline="0" dirty="0" smtClean="0">
                <a:ln>
                  <a:noFill/>
                </a:ln>
                <a:solidFill>
                  <a:schemeClr val="tx1"/>
                </a:solidFill>
                <a:effectLst/>
                <a:latin typeface="+mn-lt"/>
                <a:ea typeface="Calibri" pitchFamily="34" charset="0"/>
                <a:cs typeface="Times New Roman" pitchFamily="18" charset="0"/>
              </a:rPr>
              <a:t>HAPI I TRETË: Përshkrimi i hapave që do të kryejë NJQV-ja për kryerjen e procesit të monitorimit, kontrollit dhe raportimit	</a:t>
            </a:r>
            <a:endParaRPr kumimoji="0" lang="sq-AL" sz="2000" b="0" i="0" strike="noStrike" cap="none" normalizeH="0" baseline="0" dirty="0" smtClean="0">
              <a:ln>
                <a:noFill/>
              </a:ln>
              <a:solidFill>
                <a:schemeClr val="tx1"/>
              </a:solidFill>
              <a:effectLst/>
              <a:latin typeface="+mn-lt"/>
            </a:endParaRPr>
          </a:p>
        </p:txBody>
      </p:sp>
      <p:sp>
        <p:nvSpPr>
          <p:cNvPr id="9" name="Oval 8"/>
          <p:cNvSpPr/>
          <p:nvPr/>
        </p:nvSpPr>
        <p:spPr>
          <a:xfrm>
            <a:off x="0" y="762000"/>
            <a:ext cx="8991600" cy="114300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0" name="Rectangle 2"/>
          <p:cNvSpPr>
            <a:spLocks noChangeArrowheads="1"/>
          </p:cNvSpPr>
          <p:nvPr/>
        </p:nvSpPr>
        <p:spPr bwMode="auto">
          <a:xfrm>
            <a:off x="685800" y="2819400"/>
            <a:ext cx="7772400" cy="2286000"/>
          </a:xfrm>
          <a:prstGeom prst="rect">
            <a:avLst/>
          </a:prstGeom>
          <a:solidFill>
            <a:srgbClr val="C6D9F1"/>
          </a:solidFill>
          <a:ln w="19050" cap="rnd">
            <a:solidFill>
              <a:srgbClr val="0D0D0D"/>
            </a:solidFill>
            <a:prstDash val="sysDot"/>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smtClean="0">
                <a:ln>
                  <a:noFill/>
                </a:ln>
                <a:solidFill>
                  <a:schemeClr val="tx1"/>
                </a:solidFill>
                <a:effectLst/>
                <a:latin typeface="+mn-lt"/>
              </a:rPr>
              <a:t>Faza 3</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b="1" i="1" u="none" strike="noStrike" cap="none" normalizeH="0" baseline="0" smtClean="0">
                <a:ln>
                  <a:noFill/>
                </a:ln>
                <a:solidFill>
                  <a:schemeClr val="tx1"/>
                </a:solidFill>
                <a:effectLst/>
                <a:latin typeface="+mn-lt"/>
              </a:rPr>
              <a:t>Kontrolli iI shërbimeve: </a:t>
            </a:r>
            <a:r>
              <a:rPr kumimoji="0" lang="en-US" b="0" i="0" u="none" strike="noStrike" cap="none" normalizeH="0" baseline="0" smtClean="0">
                <a:ln>
                  <a:noFill/>
                </a:ln>
                <a:solidFill>
                  <a:schemeClr val="tx1"/>
                </a:solidFill>
                <a:effectLst/>
                <a:latin typeface="+mn-lt"/>
              </a:rPr>
              <a:t>Gjatë kësaj faze NJQV-të duhet të plotësojnë formularët ditorë. Supervizorët e shërbimit, të cilët duhet të raportojnë në lidhje me problemet e hasura në pikat e grumbullimit të mbetjeve, për të marrë masa për ndreqjen e dëmeve të mundshme të shkaktuara, gjobitjen e elementëve të caktuar që shkaktojnë këto dëme, me qëllim ofrimin e shërbimit në mënyrë sa më efektive duke evituar vonesat nga dëmet apo problemet e ndryshme të hasura</a:t>
            </a:r>
            <a:endParaRPr kumimoji="0" lang="en-US" b="1" i="1" u="none" strike="noStrike" cap="none" normalizeH="0" baseline="0" smtClean="0">
              <a:ln>
                <a:noFill/>
              </a:ln>
              <a:solidFill>
                <a:schemeClr val="tx1"/>
              </a:solidFill>
              <a:effectLst/>
              <a:latin typeface="+mn-lt"/>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mn-lt"/>
              </a:rPr>
              <a:t> </a:t>
            </a:r>
            <a:endParaRPr kumimoji="0" lang="en-US" b="0" i="0" u="none" strike="noStrike" cap="none" normalizeH="0" baseline="0" smtClean="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00200" y="113728"/>
            <a:ext cx="7451680" cy="9906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Rasti</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i</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Bashkisë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Shkodër</a:t>
            </a:r>
            <a:r>
              <a:rPr lang="en-US" sz="3200" b="1" dirty="0" smtClean="0">
                <a:solidFill>
                  <a:schemeClr val="tx1">
                    <a:lumMod val="95000"/>
                    <a:lumOff val="5000"/>
                  </a:schemeClr>
                </a:solidFill>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për</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kontrollin</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dhe</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e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shërbimeve</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dhe</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raportimin</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endPar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endParaRPr>
          </a:p>
        </p:txBody>
      </p:sp>
      <p:sp>
        <p:nvSpPr>
          <p:cNvPr id="6" name="Rectangle 5"/>
          <p:cNvSpPr/>
          <p:nvPr/>
        </p:nvSpPr>
        <p:spPr>
          <a:xfrm>
            <a:off x="838200" y="228600"/>
            <a:ext cx="533400" cy="685800"/>
          </a:xfrm>
          <a:prstGeom prst="rect">
            <a:avLst/>
          </a:prstGeom>
          <a:solidFill>
            <a:schemeClr val="accent6">
              <a:lumMod val="75000"/>
            </a:schemeClr>
          </a:solidFill>
          <a:ln>
            <a:noFill/>
          </a:ln>
          <a:effectLst>
            <a:outerShdw blurRad="50800" dist="38100" algn="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chemeClr val="bg1"/>
                </a:solidFill>
              </a:rPr>
              <a:t>3</a:t>
            </a:r>
            <a:endParaRPr lang="en-US" sz="3600" b="1" i="1" dirty="0">
              <a:solidFill>
                <a:schemeClr val="bg1"/>
              </a:solidFill>
            </a:endParaRPr>
          </a:p>
        </p:txBody>
      </p:sp>
      <p:sp>
        <p:nvSpPr>
          <p:cNvPr id="25601" name="Rectangle 1"/>
          <p:cNvSpPr>
            <a:spLocks noChangeArrowheads="1"/>
          </p:cNvSpPr>
          <p:nvPr/>
        </p:nvSpPr>
        <p:spPr bwMode="auto">
          <a:xfrm>
            <a:off x="0" y="1905000"/>
            <a:ext cx="2895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b="1" i="0" u="sng" strike="noStrike" cap="none" normalizeH="0" baseline="0" dirty="0" smtClean="0">
                <a:ln>
                  <a:noFill/>
                </a:ln>
                <a:solidFill>
                  <a:schemeClr val="tx1"/>
                </a:solidFill>
                <a:latin typeface="Frutiger" charset="0"/>
                <a:ea typeface="Times New Roman" pitchFamily="18" charset="0"/>
                <a:cs typeface="Times New Roman" pitchFamily="18" charset="0"/>
              </a:rPr>
              <a:t>Ngritja e grupit</a:t>
            </a:r>
            <a:r>
              <a:rPr kumimoji="0" lang="sv-SE" b="1" i="0" u="sng" strike="noStrike" cap="none" normalizeH="0" dirty="0" smtClean="0">
                <a:ln>
                  <a:noFill/>
                </a:ln>
                <a:solidFill>
                  <a:schemeClr val="tx1"/>
                </a:solidFill>
                <a:latin typeface="Frutiger" charset="0"/>
                <a:ea typeface="Times New Roman" pitchFamily="18" charset="0"/>
                <a:cs typeface="Times New Roman" pitchFamily="18" charset="0"/>
              </a:rPr>
              <a:t> të punës </a:t>
            </a:r>
          </a:p>
        </p:txBody>
      </p:sp>
      <p:grpSp>
        <p:nvGrpSpPr>
          <p:cNvPr id="24" name="Group 23"/>
          <p:cNvGrpSpPr/>
          <p:nvPr/>
        </p:nvGrpSpPr>
        <p:grpSpPr>
          <a:xfrm>
            <a:off x="228600" y="2438400"/>
            <a:ext cx="2209800" cy="3505200"/>
            <a:chOff x="228600" y="2667000"/>
            <a:chExt cx="2590800" cy="3886200"/>
          </a:xfrm>
        </p:grpSpPr>
        <p:sp>
          <p:nvSpPr>
            <p:cNvPr id="9" name="Right Arrow 8"/>
            <p:cNvSpPr/>
            <p:nvPr/>
          </p:nvSpPr>
          <p:spPr>
            <a:xfrm>
              <a:off x="263856" y="2667000"/>
              <a:ext cx="457200" cy="6858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28600" y="3635992"/>
              <a:ext cx="457200" cy="7620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28600" y="4667536"/>
              <a:ext cx="457200" cy="6858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2667000"/>
              <a:ext cx="1981200" cy="6096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Bashkia</a:t>
              </a:r>
              <a:endParaRPr lang="en-US" b="1" dirty="0"/>
            </a:p>
          </p:txBody>
        </p:sp>
        <p:sp>
          <p:nvSpPr>
            <p:cNvPr id="13" name="Rectangle 12"/>
            <p:cNvSpPr/>
            <p:nvPr/>
          </p:nvSpPr>
          <p:spPr>
            <a:xfrm>
              <a:off x="838200" y="3600736"/>
              <a:ext cx="1981200" cy="7620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Kryetarët</a:t>
              </a:r>
              <a:r>
                <a:rPr lang="en-US" b="1" dirty="0" smtClean="0"/>
                <a:t> e </a:t>
              </a:r>
              <a:r>
                <a:rPr lang="en-US" b="1" dirty="0" err="1" smtClean="0"/>
                <a:t>rajoneve</a:t>
              </a:r>
              <a:endParaRPr lang="en-US" b="1" dirty="0"/>
            </a:p>
          </p:txBody>
        </p:sp>
        <p:sp>
          <p:nvSpPr>
            <p:cNvPr id="14" name="Rectangle 13"/>
            <p:cNvSpPr/>
            <p:nvPr/>
          </p:nvSpPr>
          <p:spPr>
            <a:xfrm>
              <a:off x="838200" y="4632280"/>
              <a:ext cx="1981200" cy="7620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Mbikëqyrësi</a:t>
              </a:r>
              <a:endParaRPr lang="en-US" b="1" dirty="0"/>
            </a:p>
          </p:txBody>
        </p:sp>
        <p:sp>
          <p:nvSpPr>
            <p:cNvPr id="15" name="Rectangle 14"/>
            <p:cNvSpPr/>
            <p:nvPr/>
          </p:nvSpPr>
          <p:spPr>
            <a:xfrm>
              <a:off x="838200" y="5638800"/>
              <a:ext cx="1981200" cy="9144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Kontrollori</a:t>
              </a:r>
              <a:r>
                <a:rPr lang="en-US" b="1" dirty="0" smtClean="0"/>
                <a:t> </a:t>
              </a:r>
              <a:r>
                <a:rPr lang="en-US" b="1" dirty="0" err="1" smtClean="0"/>
                <a:t>në</a:t>
              </a:r>
              <a:r>
                <a:rPr lang="en-US" b="1" dirty="0" smtClean="0"/>
                <a:t> </a:t>
              </a:r>
              <a:r>
                <a:rPr lang="en-US" b="1" dirty="0" err="1" smtClean="0"/>
                <a:t>fushën</a:t>
              </a:r>
              <a:r>
                <a:rPr lang="en-US" b="1" dirty="0" smtClean="0"/>
                <a:t> e </a:t>
              </a:r>
              <a:r>
                <a:rPr lang="en-US" b="1" dirty="0" err="1" smtClean="0"/>
                <a:t>depozitimit</a:t>
              </a:r>
              <a:endParaRPr lang="en-US" b="1" dirty="0"/>
            </a:p>
          </p:txBody>
        </p:sp>
        <p:sp>
          <p:nvSpPr>
            <p:cNvPr id="16" name="Right Arrow 15"/>
            <p:cNvSpPr/>
            <p:nvPr/>
          </p:nvSpPr>
          <p:spPr>
            <a:xfrm>
              <a:off x="228600" y="5791200"/>
              <a:ext cx="457200" cy="6858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16"/>
          <p:cNvSpPr>
            <a:spLocks noGrp="1"/>
          </p:cNvSpPr>
          <p:nvPr>
            <p:ph type="sldNum" sz="quarter" idx="12"/>
          </p:nvPr>
        </p:nvSpPr>
        <p:spPr/>
        <p:txBody>
          <a:bodyPr/>
          <a:lstStyle/>
          <a:p>
            <a:pPr>
              <a:defRPr/>
            </a:pPr>
            <a:fld id="{C2025A2C-873A-4D71-8946-A475ECB7BC5C}" type="slidenum">
              <a:rPr lang="en-US" smtClean="0"/>
              <a:pPr>
                <a:defRPr/>
              </a:pPr>
              <a:t>26</a:t>
            </a:fld>
            <a:endParaRPr lang="en-US"/>
          </a:p>
        </p:txBody>
      </p:sp>
      <p:sp>
        <p:nvSpPr>
          <p:cNvPr id="6145" name="Rectangle 1"/>
          <p:cNvSpPr>
            <a:spLocks noChangeArrowheads="1"/>
          </p:cNvSpPr>
          <p:nvPr/>
        </p:nvSpPr>
        <p:spPr bwMode="auto">
          <a:xfrm>
            <a:off x="3886200" y="2133600"/>
            <a:ext cx="5105400" cy="3708586"/>
          </a:xfrm>
          <a:prstGeom prst="rect">
            <a:avLst/>
          </a:prstGeom>
          <a:noFill/>
          <a:ln w="9525">
            <a:noFill/>
            <a:miter lim="800000"/>
            <a:headEnd/>
            <a:tailEnd/>
          </a:ln>
          <a:effectLst/>
        </p:spPr>
        <p:txBody>
          <a:bodyPr vert="horz" wrap="square" lIns="228528" tIns="228528" rIns="0" bIns="152352"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 typeface="Arial" pitchFamily="34" charset="0"/>
              <a:buChar char="•"/>
              <a:tabLst/>
            </a:pPr>
            <a:r>
              <a:rPr kumimoji="0" lang="sv-SE" i="0" u="none" strike="noStrike" cap="none" normalizeH="0" baseline="0" dirty="0" smtClean="0">
                <a:ln>
                  <a:noFill/>
                </a:ln>
                <a:solidFill>
                  <a:schemeClr val="tx1"/>
                </a:solidFill>
                <a:effectLst/>
                <a:latin typeface="+mn-lt"/>
              </a:rPr>
              <a:t> Verifikim i cilësisë dhe sasive të shërbimit: koshat e papastruar, rrugët e pafshira, pikat e grumbullimit të papastruara, koshat e dëmtuar</a:t>
            </a:r>
          </a:p>
          <a:p>
            <a:pPr algn="just">
              <a:buFont typeface="Arial" pitchFamily="34" charset="0"/>
              <a:buChar char="•"/>
            </a:pPr>
            <a:r>
              <a:rPr lang="sv-SE" dirty="0" smtClean="0">
                <a:latin typeface="+mn-lt"/>
              </a:rPr>
              <a:t> </a:t>
            </a:r>
            <a:r>
              <a:rPr lang="en-AU" dirty="0" err="1" smtClean="0">
                <a:latin typeface="+mn-lt"/>
              </a:rPr>
              <a:t>Kontrollim</a:t>
            </a:r>
            <a:r>
              <a:rPr lang="en-AU" dirty="0" smtClean="0">
                <a:latin typeface="+mn-lt"/>
              </a:rPr>
              <a:t> </a:t>
            </a:r>
            <a:r>
              <a:rPr lang="en-AU" dirty="0" err="1" smtClean="0">
                <a:latin typeface="+mn-lt"/>
              </a:rPr>
              <a:t>i</a:t>
            </a:r>
            <a:r>
              <a:rPr lang="en-AU" dirty="0" smtClean="0">
                <a:latin typeface="+mn-lt"/>
              </a:rPr>
              <a:t> </a:t>
            </a:r>
            <a:r>
              <a:rPr lang="en-AU" dirty="0" err="1" smtClean="0">
                <a:latin typeface="+mn-lt"/>
              </a:rPr>
              <a:t>respektimit</a:t>
            </a:r>
            <a:r>
              <a:rPr lang="en-AU" dirty="0" smtClean="0">
                <a:latin typeface="+mn-lt"/>
              </a:rPr>
              <a:t> </a:t>
            </a:r>
            <a:r>
              <a:rPr lang="en-AU" dirty="0" err="1" smtClean="0">
                <a:latin typeface="+mn-lt"/>
              </a:rPr>
              <a:t>të</a:t>
            </a:r>
            <a:r>
              <a:rPr lang="en-AU" dirty="0" smtClean="0">
                <a:latin typeface="+mn-lt"/>
              </a:rPr>
              <a:t> </a:t>
            </a:r>
            <a:r>
              <a:rPr lang="en-AU" dirty="0" err="1" smtClean="0">
                <a:latin typeface="+mn-lt"/>
              </a:rPr>
              <a:t>kontratës</a:t>
            </a:r>
            <a:r>
              <a:rPr lang="en-AU" dirty="0" smtClean="0">
                <a:latin typeface="+mn-lt"/>
              </a:rPr>
              <a:t>, </a:t>
            </a:r>
            <a:r>
              <a:rPr lang="en-AU" dirty="0" err="1" smtClean="0">
                <a:latin typeface="+mn-lt"/>
              </a:rPr>
              <a:t>verifikim</a:t>
            </a:r>
            <a:r>
              <a:rPr lang="en-AU" dirty="0" smtClean="0">
                <a:latin typeface="+mn-lt"/>
              </a:rPr>
              <a:t> </a:t>
            </a:r>
            <a:r>
              <a:rPr lang="en-AU" dirty="0" err="1" smtClean="0">
                <a:latin typeface="+mn-lt"/>
              </a:rPr>
              <a:t>i</a:t>
            </a:r>
            <a:r>
              <a:rPr lang="en-AU" dirty="0" smtClean="0">
                <a:latin typeface="+mn-lt"/>
              </a:rPr>
              <a:t> </a:t>
            </a:r>
            <a:r>
              <a:rPr lang="en-AU" dirty="0" err="1" smtClean="0">
                <a:latin typeface="+mn-lt"/>
              </a:rPr>
              <a:t>faturave</a:t>
            </a:r>
            <a:r>
              <a:rPr lang="en-AU" dirty="0" smtClean="0">
                <a:latin typeface="+mn-lt"/>
              </a:rPr>
              <a:t> </a:t>
            </a:r>
            <a:r>
              <a:rPr lang="en-AU" dirty="0" err="1" smtClean="0">
                <a:latin typeface="+mn-lt"/>
              </a:rPr>
              <a:t>dhe</a:t>
            </a:r>
            <a:r>
              <a:rPr lang="en-AU" dirty="0" smtClean="0">
                <a:latin typeface="+mn-lt"/>
              </a:rPr>
              <a:t> </a:t>
            </a:r>
            <a:r>
              <a:rPr lang="en-AU" dirty="0" err="1" smtClean="0">
                <a:latin typeface="+mn-lt"/>
              </a:rPr>
              <a:t>propozim</a:t>
            </a:r>
            <a:r>
              <a:rPr lang="en-AU" dirty="0" smtClean="0">
                <a:latin typeface="+mn-lt"/>
              </a:rPr>
              <a:t> </a:t>
            </a:r>
            <a:r>
              <a:rPr lang="en-AU" dirty="0" err="1" smtClean="0">
                <a:latin typeface="+mn-lt"/>
              </a:rPr>
              <a:t>i</a:t>
            </a:r>
            <a:r>
              <a:rPr lang="en-AU" dirty="0" smtClean="0">
                <a:latin typeface="+mn-lt"/>
              </a:rPr>
              <a:t> </a:t>
            </a:r>
            <a:r>
              <a:rPr lang="en-AU" dirty="0" err="1" smtClean="0">
                <a:latin typeface="+mn-lt"/>
              </a:rPr>
              <a:t>pagesave</a:t>
            </a:r>
            <a:r>
              <a:rPr lang="en-AU" dirty="0" smtClean="0">
                <a:latin typeface="+mn-lt"/>
              </a:rPr>
              <a:t> </a:t>
            </a:r>
            <a:r>
              <a:rPr lang="en-AU" dirty="0" err="1" smtClean="0">
                <a:latin typeface="+mn-lt"/>
              </a:rPr>
              <a:t>ndaj</a:t>
            </a:r>
            <a:r>
              <a:rPr lang="en-AU" dirty="0" smtClean="0">
                <a:latin typeface="+mn-lt"/>
              </a:rPr>
              <a:t> </a:t>
            </a:r>
            <a:r>
              <a:rPr lang="en-AU" dirty="0" err="1" smtClean="0">
                <a:latin typeface="+mn-lt"/>
              </a:rPr>
              <a:t>firmës</a:t>
            </a:r>
            <a:r>
              <a:rPr lang="en-AU" dirty="0" smtClean="0">
                <a:latin typeface="+mn-lt"/>
              </a:rPr>
              <a:t> </a:t>
            </a:r>
            <a:r>
              <a:rPr lang="en-AU" dirty="0" err="1" smtClean="0">
                <a:latin typeface="+mn-lt"/>
              </a:rPr>
              <a:t>si</a:t>
            </a:r>
            <a:r>
              <a:rPr lang="en-AU" dirty="0" smtClean="0">
                <a:latin typeface="+mn-lt"/>
              </a:rPr>
              <a:t> </a:t>
            </a:r>
            <a:r>
              <a:rPr lang="en-AU" dirty="0" err="1" smtClean="0">
                <a:latin typeface="+mn-lt"/>
              </a:rPr>
              <a:t>dhe</a:t>
            </a:r>
            <a:r>
              <a:rPr lang="en-AU" dirty="0" smtClean="0">
                <a:latin typeface="+mn-lt"/>
              </a:rPr>
              <a:t> </a:t>
            </a:r>
            <a:r>
              <a:rPr lang="en-AU" dirty="0" err="1" smtClean="0">
                <a:latin typeface="+mn-lt"/>
              </a:rPr>
              <a:t>dënimet</a:t>
            </a:r>
            <a:endParaRPr lang="en-AU" dirty="0" smtClean="0">
              <a:latin typeface="+mn-lt"/>
            </a:endParaRPr>
          </a:p>
          <a:p>
            <a:pPr algn="just">
              <a:buFont typeface="Arial" pitchFamily="34" charset="0"/>
              <a:buChar char="•"/>
            </a:pPr>
            <a:r>
              <a:rPr lang="en-AU" dirty="0" smtClean="0">
                <a:latin typeface="+mn-lt"/>
              </a:rPr>
              <a:t> </a:t>
            </a:r>
            <a:r>
              <a:rPr lang="it-IT" dirty="0" smtClean="0">
                <a:latin typeface="+mn-lt"/>
              </a:rPr>
              <a:t>Kontrolli dhe raportimi i veprimtarive në gropën e plehrave</a:t>
            </a:r>
          </a:p>
          <a:p>
            <a:pPr algn="just">
              <a:buFont typeface="Arial" pitchFamily="34" charset="0"/>
              <a:buChar char="•"/>
            </a:pPr>
            <a:r>
              <a:rPr lang="it-IT" dirty="0" smtClean="0">
                <a:latin typeface="+mn-lt"/>
              </a:rPr>
              <a:t> </a:t>
            </a:r>
            <a:r>
              <a:rPr lang="en-US" dirty="0" err="1" smtClean="0">
                <a:latin typeface="+mn-lt"/>
              </a:rPr>
              <a:t>Dëmtimet</a:t>
            </a:r>
            <a:r>
              <a:rPr lang="en-US" dirty="0" smtClean="0">
                <a:latin typeface="+mn-lt"/>
              </a:rPr>
              <a:t> </a:t>
            </a:r>
            <a:r>
              <a:rPr lang="en-US" dirty="0" err="1" smtClean="0">
                <a:latin typeface="+mn-lt"/>
              </a:rPr>
              <a:t>për</a:t>
            </a:r>
            <a:r>
              <a:rPr lang="en-US" dirty="0" smtClean="0">
                <a:latin typeface="+mn-lt"/>
              </a:rPr>
              <a:t> </a:t>
            </a:r>
            <a:r>
              <a:rPr lang="en-US" dirty="0" err="1" smtClean="0">
                <a:latin typeface="+mn-lt"/>
              </a:rPr>
              <a:t>mos</a:t>
            </a:r>
            <a:r>
              <a:rPr lang="en-US" dirty="0" smtClean="0">
                <a:latin typeface="+mn-lt"/>
              </a:rPr>
              <a:t> </a:t>
            </a:r>
            <a:r>
              <a:rPr lang="en-US" dirty="0" err="1" smtClean="0">
                <a:latin typeface="+mn-lt"/>
              </a:rPr>
              <a:t>dhënie</a:t>
            </a:r>
            <a:r>
              <a:rPr lang="en-US" dirty="0" smtClean="0">
                <a:latin typeface="+mn-lt"/>
              </a:rPr>
              <a:t> </a:t>
            </a:r>
            <a:r>
              <a:rPr lang="en-US" dirty="0" err="1" smtClean="0">
                <a:latin typeface="+mn-lt"/>
              </a:rPr>
              <a:t>ose</a:t>
            </a:r>
            <a:r>
              <a:rPr lang="en-US" dirty="0" smtClean="0">
                <a:latin typeface="+mn-lt"/>
              </a:rPr>
              <a:t> </a:t>
            </a:r>
            <a:r>
              <a:rPr lang="en-US" dirty="0" err="1" smtClean="0">
                <a:latin typeface="+mn-lt"/>
              </a:rPr>
              <a:t>raportim</a:t>
            </a:r>
            <a:r>
              <a:rPr lang="en-US" dirty="0" smtClean="0">
                <a:latin typeface="+mn-lt"/>
              </a:rPr>
              <a:t> </a:t>
            </a:r>
            <a:r>
              <a:rPr lang="en-US" dirty="0" err="1" smtClean="0">
                <a:latin typeface="+mn-lt"/>
              </a:rPr>
              <a:t>i</a:t>
            </a:r>
            <a:r>
              <a:rPr lang="en-US" dirty="0" smtClean="0">
                <a:latin typeface="+mn-lt"/>
              </a:rPr>
              <a:t> </a:t>
            </a:r>
            <a:r>
              <a:rPr lang="en-US" dirty="0" err="1" smtClean="0">
                <a:latin typeface="+mn-lt"/>
              </a:rPr>
              <a:t>gabuar</a:t>
            </a:r>
            <a:endParaRPr lang="en-US" dirty="0" smtClean="0">
              <a:latin typeface="+mn-lt"/>
            </a:endParaRPr>
          </a:p>
          <a:p>
            <a:pPr algn="just">
              <a:buFont typeface="Arial" pitchFamily="34" charset="0"/>
              <a:buChar char="•"/>
            </a:pPr>
            <a:r>
              <a:rPr lang="en-US" dirty="0" smtClean="0">
                <a:latin typeface="+mn-lt"/>
              </a:rPr>
              <a:t> </a:t>
            </a:r>
            <a:r>
              <a:rPr lang="en-US" dirty="0" err="1" smtClean="0">
                <a:latin typeface="+mn-lt"/>
              </a:rPr>
              <a:t>Rrugë</a:t>
            </a:r>
            <a:r>
              <a:rPr lang="en-US" dirty="0" smtClean="0">
                <a:latin typeface="+mn-lt"/>
              </a:rPr>
              <a:t> </a:t>
            </a:r>
            <a:r>
              <a:rPr lang="en-US" dirty="0" err="1" smtClean="0">
                <a:latin typeface="+mn-lt"/>
              </a:rPr>
              <a:t>të</a:t>
            </a:r>
            <a:r>
              <a:rPr lang="en-US" dirty="0" smtClean="0">
                <a:latin typeface="+mn-lt"/>
              </a:rPr>
              <a:t> </a:t>
            </a:r>
            <a:r>
              <a:rPr lang="en-US" dirty="0" err="1" smtClean="0">
                <a:latin typeface="+mn-lt"/>
              </a:rPr>
              <a:t>pafshira</a:t>
            </a:r>
            <a:endParaRPr lang="en-US" dirty="0" smtClean="0">
              <a:latin typeface="+mn-lt"/>
            </a:endParaRPr>
          </a:p>
          <a:p>
            <a:pPr algn="just">
              <a:buFont typeface="Arial" pitchFamily="34" charset="0"/>
              <a:buChar char="•"/>
            </a:pPr>
            <a:r>
              <a:rPr lang="en-US" dirty="0" smtClean="0">
                <a:latin typeface="+mn-lt"/>
              </a:rPr>
              <a:t> </a:t>
            </a:r>
            <a:r>
              <a:rPr lang="en-US" dirty="0" err="1" smtClean="0">
                <a:latin typeface="+mn-lt"/>
              </a:rPr>
              <a:t>Kontenierë</a:t>
            </a:r>
            <a:r>
              <a:rPr lang="en-US" dirty="0" smtClean="0">
                <a:latin typeface="+mn-lt"/>
              </a:rPr>
              <a:t>/ </a:t>
            </a:r>
            <a:r>
              <a:rPr lang="en-US" dirty="0" err="1" smtClean="0">
                <a:latin typeface="+mn-lt"/>
              </a:rPr>
              <a:t>kosha</a:t>
            </a:r>
            <a:r>
              <a:rPr lang="en-US" dirty="0" smtClean="0">
                <a:latin typeface="+mn-lt"/>
              </a:rPr>
              <a:t> </a:t>
            </a:r>
            <a:r>
              <a:rPr lang="en-US" dirty="0" err="1" smtClean="0">
                <a:latin typeface="+mn-lt"/>
              </a:rPr>
              <a:t>të</a:t>
            </a:r>
            <a:r>
              <a:rPr lang="en-US" dirty="0" smtClean="0">
                <a:latin typeface="+mn-lt"/>
              </a:rPr>
              <a:t> </a:t>
            </a:r>
            <a:r>
              <a:rPr lang="en-US" dirty="0" err="1" smtClean="0">
                <a:latin typeface="+mn-lt"/>
              </a:rPr>
              <a:t>dëmtuar</a:t>
            </a:r>
            <a:r>
              <a:rPr lang="en-US" dirty="0" smtClean="0">
                <a:latin typeface="+mn-lt"/>
              </a:rPr>
              <a:t>/ </a:t>
            </a:r>
            <a:r>
              <a:rPr lang="en-US" dirty="0" err="1" smtClean="0">
                <a:latin typeface="+mn-lt"/>
              </a:rPr>
              <a:t>të</a:t>
            </a:r>
            <a:r>
              <a:rPr lang="en-US" dirty="0" smtClean="0">
                <a:latin typeface="+mn-lt"/>
              </a:rPr>
              <a:t> </a:t>
            </a:r>
            <a:r>
              <a:rPr lang="en-US" dirty="0" err="1" smtClean="0">
                <a:latin typeface="+mn-lt"/>
              </a:rPr>
              <a:t>papastruara</a:t>
            </a:r>
            <a:endParaRPr lang="en-US" dirty="0" smtClean="0">
              <a:latin typeface="+mn-lt"/>
            </a:endParaRPr>
          </a:p>
          <a:p>
            <a:pPr algn="just">
              <a:buFont typeface="Arial" pitchFamily="34" charset="0"/>
              <a:buChar char="•"/>
            </a:pPr>
            <a:r>
              <a:rPr lang="en-US" dirty="0" smtClean="0">
                <a:latin typeface="+mn-lt"/>
              </a:rPr>
              <a:t> </a:t>
            </a:r>
            <a:r>
              <a:rPr lang="en-US" dirty="0" err="1" smtClean="0">
                <a:latin typeface="+mn-lt"/>
              </a:rPr>
              <a:t>Për</a:t>
            </a:r>
            <a:r>
              <a:rPr lang="en-US" dirty="0" smtClean="0">
                <a:latin typeface="+mn-lt"/>
              </a:rPr>
              <a:t> </a:t>
            </a:r>
            <a:r>
              <a:rPr lang="en-US" dirty="0" err="1" smtClean="0">
                <a:latin typeface="+mn-lt"/>
              </a:rPr>
              <a:t>hedhje</a:t>
            </a:r>
            <a:r>
              <a:rPr lang="en-US" dirty="0" smtClean="0">
                <a:latin typeface="+mn-lt"/>
              </a:rPr>
              <a:t> </a:t>
            </a:r>
            <a:r>
              <a:rPr lang="en-US" dirty="0" err="1" smtClean="0">
                <a:latin typeface="+mn-lt"/>
              </a:rPr>
              <a:t>në</a:t>
            </a:r>
            <a:r>
              <a:rPr lang="en-US" dirty="0" smtClean="0">
                <a:latin typeface="+mn-lt"/>
              </a:rPr>
              <a:t> vend </a:t>
            </a:r>
            <a:r>
              <a:rPr lang="en-US" dirty="0" err="1" smtClean="0">
                <a:latin typeface="+mn-lt"/>
              </a:rPr>
              <a:t>të</a:t>
            </a:r>
            <a:r>
              <a:rPr lang="en-US" dirty="0" smtClean="0">
                <a:latin typeface="+mn-lt"/>
              </a:rPr>
              <a:t> </a:t>
            </a:r>
            <a:r>
              <a:rPr lang="en-US" dirty="0" err="1" smtClean="0">
                <a:latin typeface="+mn-lt"/>
              </a:rPr>
              <a:t>gabuar</a:t>
            </a:r>
            <a:endParaRPr lang="en-US" dirty="0" smtClean="0">
              <a:latin typeface="+mn-lt"/>
            </a:endParaRPr>
          </a:p>
        </p:txBody>
      </p:sp>
      <p:sp>
        <p:nvSpPr>
          <p:cNvPr id="26" name="Rectangle 1"/>
          <p:cNvSpPr>
            <a:spLocks noChangeArrowheads="1"/>
          </p:cNvSpPr>
          <p:nvPr/>
        </p:nvSpPr>
        <p:spPr bwMode="auto">
          <a:xfrm>
            <a:off x="4000500" y="1905000"/>
            <a:ext cx="2895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b="1" i="0" u="sng" strike="noStrike" cap="none" normalizeH="0" baseline="0" dirty="0" smtClean="0">
                <a:ln>
                  <a:noFill/>
                </a:ln>
                <a:solidFill>
                  <a:schemeClr val="tx1"/>
                </a:solidFill>
                <a:latin typeface="Frutiger" charset="0"/>
                <a:ea typeface="Times New Roman" pitchFamily="18" charset="0"/>
                <a:cs typeface="Times New Roman" pitchFamily="18" charset="0"/>
              </a:rPr>
              <a:t>Monitorimi &amp;</a:t>
            </a:r>
            <a:r>
              <a:rPr kumimoji="0" lang="sv-SE" b="1" i="0" u="sng" strike="noStrike" cap="none" normalizeH="0" dirty="0" smtClean="0">
                <a:ln>
                  <a:noFill/>
                </a:ln>
                <a:solidFill>
                  <a:schemeClr val="tx1"/>
                </a:solidFill>
                <a:latin typeface="Frutiger" charset="0"/>
                <a:ea typeface="Times New Roman" pitchFamily="18" charset="0"/>
                <a:cs typeface="Times New Roman" pitchFamily="18" charset="0"/>
              </a:rPr>
              <a:t> raportimi</a:t>
            </a:r>
          </a:p>
        </p:txBody>
      </p:sp>
      <p:sp>
        <p:nvSpPr>
          <p:cNvPr id="27" name="Rectangle 26"/>
          <p:cNvSpPr/>
          <p:nvPr/>
        </p:nvSpPr>
        <p:spPr>
          <a:xfrm>
            <a:off x="6400800" y="3124200"/>
            <a:ext cx="25146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smtClean="0">
              <a:solidFill>
                <a:schemeClr val="tx1"/>
              </a:solidFill>
            </a:endParaRPr>
          </a:p>
          <a:p>
            <a:pPr algn="just"/>
            <a:endParaRPr lang="en-US" sz="2000" dirty="0" smtClean="0">
              <a:solidFill>
                <a:schemeClr val="tx1"/>
              </a:solidFill>
            </a:endParaRPr>
          </a:p>
        </p:txBody>
      </p:sp>
      <p:sp>
        <p:nvSpPr>
          <p:cNvPr id="28" name="Right Arrow 27"/>
          <p:cNvSpPr/>
          <p:nvPr/>
        </p:nvSpPr>
        <p:spPr>
          <a:xfrm>
            <a:off x="2895600" y="2743200"/>
            <a:ext cx="914400" cy="25908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27</a:t>
            </a:fld>
            <a:endParaRPr lang="en-US"/>
          </a:p>
        </p:txBody>
      </p:sp>
      <p:pic>
        <p:nvPicPr>
          <p:cNvPr id="3" name="Picture 2"/>
          <p:cNvPicPr/>
          <p:nvPr/>
        </p:nvPicPr>
        <p:blipFill>
          <a:blip r:embed="rId2" cstate="print"/>
          <a:srcRect b="12195"/>
          <a:stretch>
            <a:fillRect/>
          </a:stretch>
        </p:blipFill>
        <p:spPr bwMode="auto">
          <a:xfrm>
            <a:off x="0" y="762000"/>
            <a:ext cx="9143999" cy="6096000"/>
          </a:xfrm>
          <a:prstGeom prst="rect">
            <a:avLst/>
          </a:prstGeom>
          <a:noFill/>
          <a:ln w="9525">
            <a:noFill/>
            <a:miter lim="800000"/>
            <a:headEnd/>
            <a:tailEnd/>
          </a:ln>
        </p:spPr>
      </p:pic>
      <p:sp>
        <p:nvSpPr>
          <p:cNvPr id="4" name="Rectangle 3"/>
          <p:cNvSpPr/>
          <p:nvPr/>
        </p:nvSpPr>
        <p:spPr>
          <a:xfrm>
            <a:off x="7848600" y="4648200"/>
            <a:ext cx="533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1"/>
                </a:solidFill>
                <a:effectLst>
                  <a:outerShdw blurRad="38100" dist="38100" dir="2700000" algn="tl">
                    <a:srgbClr val="000000">
                      <a:alpha val="43137"/>
                    </a:srgbClr>
                  </a:outerShdw>
                </a:effectLst>
              </a:rPr>
              <a:t>20 Mars</a:t>
            </a:r>
            <a:endParaRPr lang="en-US" sz="1200"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5892800" y="4622800"/>
            <a:ext cx="914400" cy="109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effectLst>
                  <a:outerShdw blurRad="38100" dist="38100" dir="2700000" algn="tl">
                    <a:srgbClr val="000000">
                      <a:alpha val="43137"/>
                    </a:srgbClr>
                  </a:outerShdw>
                </a:effectLst>
              </a:rPr>
              <a:t>Rrugë</a:t>
            </a:r>
            <a:r>
              <a:rPr lang="en-US" sz="1200" b="1" dirty="0" smtClean="0">
                <a:solidFill>
                  <a:schemeClr val="tx1"/>
                </a:solidFill>
                <a:effectLst>
                  <a:outerShdw blurRad="38100" dist="38100" dir="2700000" algn="tl">
                    <a:srgbClr val="000000">
                      <a:alpha val="43137"/>
                    </a:srgbClr>
                  </a:outerShdw>
                </a:effectLst>
              </a:rPr>
              <a:t> </a:t>
            </a:r>
            <a:r>
              <a:rPr lang="en-US" sz="1200" b="1" dirty="0" err="1" smtClean="0">
                <a:solidFill>
                  <a:schemeClr val="tx1"/>
                </a:solidFill>
                <a:effectLst>
                  <a:outerShdw blurRad="38100" dist="38100" dir="2700000" algn="tl">
                    <a:srgbClr val="000000">
                      <a:alpha val="43137"/>
                    </a:srgbClr>
                  </a:outerShdw>
                </a:effectLst>
              </a:rPr>
              <a:t>jo</a:t>
            </a:r>
            <a:r>
              <a:rPr lang="en-US" sz="1200" b="1" dirty="0" smtClean="0">
                <a:solidFill>
                  <a:schemeClr val="tx1"/>
                </a:solidFill>
                <a:effectLst>
                  <a:outerShdw blurRad="38100" dist="38100" dir="2700000" algn="tl">
                    <a:srgbClr val="000000">
                      <a:alpha val="43137"/>
                    </a:srgbClr>
                  </a:outerShdw>
                </a:effectLst>
              </a:rPr>
              <a:t> e </a:t>
            </a:r>
            <a:r>
              <a:rPr lang="en-US" sz="1200" b="1" dirty="0" err="1" smtClean="0">
                <a:solidFill>
                  <a:schemeClr val="tx1"/>
                </a:solidFill>
                <a:effectLst>
                  <a:outerShdw blurRad="38100" dist="38100" dir="2700000" algn="tl">
                    <a:srgbClr val="000000">
                      <a:alpha val="43137"/>
                    </a:srgbClr>
                  </a:outerShdw>
                </a:effectLst>
              </a:rPr>
              <a:t>larë</a:t>
            </a:r>
            <a:r>
              <a:rPr lang="en-US" sz="1200" b="1" dirty="0" smtClean="0">
                <a:solidFill>
                  <a:schemeClr val="tx1"/>
                </a:solidFill>
                <a:effectLst>
                  <a:outerShdw blurRad="38100" dist="38100" dir="2700000" algn="tl">
                    <a:srgbClr val="000000">
                      <a:alpha val="43137"/>
                    </a:srgbClr>
                  </a:outerShdw>
                </a:effectLst>
              </a:rPr>
              <a:t>, </a:t>
            </a:r>
            <a:r>
              <a:rPr lang="en-US" sz="1200" b="1" dirty="0" err="1" smtClean="0">
                <a:solidFill>
                  <a:schemeClr val="tx1"/>
                </a:solidFill>
                <a:effectLst>
                  <a:outerShdw blurRad="38100" dist="38100" dir="2700000" algn="tl">
                    <a:srgbClr val="000000">
                      <a:alpha val="43137"/>
                    </a:srgbClr>
                  </a:outerShdw>
                </a:effectLst>
              </a:rPr>
              <a:t>pluhur</a:t>
            </a:r>
            <a:r>
              <a:rPr lang="en-US" sz="1200" b="1" dirty="0" smtClean="0">
                <a:solidFill>
                  <a:schemeClr val="tx1"/>
                </a:solidFill>
                <a:effectLst>
                  <a:outerShdw blurRad="38100" dist="38100" dir="2700000" algn="tl">
                    <a:srgbClr val="000000">
                      <a:alpha val="43137"/>
                    </a:srgbClr>
                  </a:outerShdw>
                </a:effectLst>
              </a:rPr>
              <a:t> </a:t>
            </a:r>
            <a:r>
              <a:rPr lang="en-US" sz="1200" b="1" dirty="0" err="1" smtClean="0">
                <a:solidFill>
                  <a:schemeClr val="tx1"/>
                </a:solidFill>
                <a:effectLst>
                  <a:outerShdw blurRad="38100" dist="38100" dir="2700000" algn="tl">
                    <a:srgbClr val="000000">
                      <a:alpha val="43137"/>
                    </a:srgbClr>
                  </a:outerShdw>
                </a:effectLst>
              </a:rPr>
              <a:t>dhe</a:t>
            </a:r>
            <a:r>
              <a:rPr lang="en-US" sz="1200" b="1" dirty="0" smtClean="0">
                <a:solidFill>
                  <a:schemeClr val="tx1"/>
                </a:solidFill>
                <a:effectLst>
                  <a:outerShdw blurRad="38100" dist="38100" dir="2700000" algn="tl">
                    <a:srgbClr val="000000">
                      <a:alpha val="43137"/>
                    </a:srgbClr>
                  </a:outerShdw>
                </a:effectLst>
              </a:rPr>
              <a:t> </a:t>
            </a:r>
            <a:r>
              <a:rPr lang="en-US" sz="1200" b="1" dirty="0" err="1" smtClean="0">
                <a:solidFill>
                  <a:schemeClr val="tx1"/>
                </a:solidFill>
                <a:effectLst>
                  <a:outerShdw blurRad="38100" dist="38100" dir="2700000" algn="tl">
                    <a:srgbClr val="000000">
                      <a:alpha val="43137"/>
                    </a:srgbClr>
                  </a:outerShdw>
                </a:effectLst>
              </a:rPr>
              <a:t>papstërti</a:t>
            </a:r>
            <a:r>
              <a:rPr lang="en-US" sz="1200" b="1" dirty="0" smtClean="0">
                <a:solidFill>
                  <a:schemeClr val="tx1"/>
                </a:solidFill>
                <a:effectLst>
                  <a:outerShdw blurRad="38100" dist="38100" dir="2700000" algn="tl">
                    <a:srgbClr val="000000">
                      <a:alpha val="43137"/>
                    </a:srgbClr>
                  </a:outerShdw>
                </a:effectLst>
              </a:rPr>
              <a:t>, 13 Mars</a:t>
            </a:r>
            <a:endParaRPr lang="en-US" sz="1200" b="1"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2133600" y="0"/>
            <a:ext cx="7010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smtClean="0">
                <a:solidFill>
                  <a:schemeClr val="tx1"/>
                </a:solidFill>
              </a:rPr>
              <a:t>Model </a:t>
            </a:r>
            <a:r>
              <a:rPr lang="en-US" sz="2200" b="1" dirty="0" err="1" smtClean="0">
                <a:solidFill>
                  <a:schemeClr val="tx1"/>
                </a:solidFill>
              </a:rPr>
              <a:t>për</a:t>
            </a:r>
            <a:r>
              <a:rPr lang="en-US" sz="2200" b="1" dirty="0" smtClean="0">
                <a:solidFill>
                  <a:schemeClr val="tx1"/>
                </a:solidFill>
              </a:rPr>
              <a:t> </a:t>
            </a:r>
            <a:r>
              <a:rPr lang="en-US" sz="2200" b="1" dirty="0" err="1" smtClean="0">
                <a:solidFill>
                  <a:schemeClr val="tx1"/>
                </a:solidFill>
              </a:rPr>
              <a:t>monitorimin</a:t>
            </a:r>
            <a:r>
              <a:rPr lang="en-US" sz="2200" b="1" dirty="0" smtClean="0">
                <a:solidFill>
                  <a:schemeClr val="tx1"/>
                </a:solidFill>
              </a:rPr>
              <a:t> </a:t>
            </a:r>
            <a:r>
              <a:rPr lang="en-US" sz="2200" b="1" dirty="0" err="1" smtClean="0">
                <a:solidFill>
                  <a:schemeClr val="tx1"/>
                </a:solidFill>
              </a:rPr>
              <a:t>dhe</a:t>
            </a:r>
            <a:r>
              <a:rPr lang="en-US" sz="2200" b="1" dirty="0" smtClean="0">
                <a:solidFill>
                  <a:schemeClr val="tx1"/>
                </a:solidFill>
              </a:rPr>
              <a:t> </a:t>
            </a:r>
            <a:r>
              <a:rPr lang="en-US" sz="2200" b="1" dirty="0" err="1" smtClean="0">
                <a:solidFill>
                  <a:schemeClr val="tx1"/>
                </a:solidFill>
              </a:rPr>
              <a:t>raportimin</a:t>
            </a:r>
            <a:r>
              <a:rPr lang="en-US" sz="2200" b="1" dirty="0" smtClean="0">
                <a:solidFill>
                  <a:schemeClr val="tx1"/>
                </a:solidFill>
              </a:rPr>
              <a:t> e </a:t>
            </a:r>
            <a:r>
              <a:rPr lang="en-US" sz="2200" b="1" dirty="0" err="1" smtClean="0">
                <a:solidFill>
                  <a:schemeClr val="tx1"/>
                </a:solidFill>
              </a:rPr>
              <a:t>shërbimeve</a:t>
            </a:r>
            <a:r>
              <a:rPr lang="en-US" sz="2200" b="1" dirty="0" smtClean="0">
                <a:solidFill>
                  <a:schemeClr val="tx1"/>
                </a:solidFill>
              </a:rPr>
              <a:t> </a:t>
            </a:r>
            <a:r>
              <a:rPr lang="en-US" sz="2200" b="1" dirty="0" err="1" smtClean="0">
                <a:solidFill>
                  <a:schemeClr val="tx1"/>
                </a:solidFill>
              </a:rPr>
              <a:t>të</a:t>
            </a:r>
            <a:r>
              <a:rPr lang="en-US" sz="2200" b="1" dirty="0" smtClean="0">
                <a:solidFill>
                  <a:schemeClr val="tx1"/>
                </a:solidFill>
              </a:rPr>
              <a:t> MMNU </a:t>
            </a:r>
            <a:r>
              <a:rPr lang="en-US" sz="2200" b="1" dirty="0" err="1" smtClean="0">
                <a:solidFill>
                  <a:schemeClr val="tx1"/>
                </a:solidFill>
              </a:rPr>
              <a:t>dhe</a:t>
            </a:r>
            <a:r>
              <a:rPr lang="en-US" sz="2200" b="1" dirty="0" smtClean="0">
                <a:solidFill>
                  <a:schemeClr val="tx1"/>
                </a:solidFill>
              </a:rPr>
              <a:t> </a:t>
            </a:r>
            <a:r>
              <a:rPr lang="en-US" sz="2200" b="1" dirty="0" err="1" smtClean="0">
                <a:solidFill>
                  <a:schemeClr val="tx1"/>
                </a:solidFill>
              </a:rPr>
              <a:t>pastrimit_shembull</a:t>
            </a:r>
            <a:r>
              <a:rPr lang="en-US" sz="2200" b="1" dirty="0" smtClean="0">
                <a:solidFill>
                  <a:schemeClr val="tx1"/>
                </a:solidFill>
              </a:rPr>
              <a:t> </a:t>
            </a:r>
            <a:r>
              <a:rPr lang="en-US" sz="2200" b="1" dirty="0" err="1" smtClean="0">
                <a:solidFill>
                  <a:schemeClr val="tx1"/>
                </a:solidFill>
              </a:rPr>
              <a:t>praktik</a:t>
            </a:r>
            <a:endParaRPr lang="en-US" sz="22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371600" y="152400"/>
            <a:ext cx="7543800" cy="944563"/>
          </a:xfrm>
        </p:spPr>
        <p:txBody>
          <a:bodyPr/>
          <a:lstStyle/>
          <a:p>
            <a:pPr algn="r" eaLnBrk="1" hangingPunct="1"/>
            <a:r>
              <a:rPr lang="en-US" sz="3600" b="1" dirty="0" err="1"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Pjesa</a:t>
            </a:r>
            <a:r>
              <a:rPr lang="en-US" sz="3600" b="1" dirty="0"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 II: </a:t>
            </a:r>
            <a:r>
              <a:rPr lang="en-US" sz="3600" b="1" dirty="0" err="1"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Informim</a:t>
            </a:r>
            <a:r>
              <a:rPr lang="en-US" sz="3600" b="1" dirty="0"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 </a:t>
            </a:r>
            <a:r>
              <a:rPr lang="en-US" sz="3600" b="1" dirty="0" err="1"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rPr>
              <a:t>komunikimi</a:t>
            </a:r>
            <a:endParaRPr lang="en-US" sz="3600" b="1" dirty="0" smtClean="0">
              <a:solidFill>
                <a:schemeClr val="tx1">
                  <a:lumMod val="95000"/>
                  <a:lumOff val="5000"/>
                </a:schemeClr>
              </a:solidFill>
              <a:effectLst>
                <a:outerShdw blurRad="38100" dist="38100" dir="2700000" algn="tl">
                  <a:srgbClr val="000000">
                    <a:alpha val="43137"/>
                  </a:srgbClr>
                </a:outerShdw>
              </a:effectLst>
              <a:ea typeface="ＭＳ Ｐゴシック" pitchFamily="34" charset="-128"/>
            </a:endParaRPr>
          </a:p>
        </p:txBody>
      </p:sp>
      <p:sp>
        <p:nvSpPr>
          <p:cNvPr id="3075" name="Content Placeholder 2"/>
          <p:cNvSpPr>
            <a:spLocks noGrp="1"/>
          </p:cNvSpPr>
          <p:nvPr>
            <p:ph idx="1"/>
          </p:nvPr>
        </p:nvSpPr>
        <p:spPr>
          <a:xfrm>
            <a:off x="152400" y="1905000"/>
            <a:ext cx="8610600" cy="3352800"/>
          </a:xfrm>
        </p:spPr>
        <p:txBody>
          <a:bodyPr/>
          <a:lstStyle/>
          <a:p>
            <a:pPr marL="231775" indent="-231775" algn="just" eaLnBrk="1" hangingPunct="1">
              <a:buNone/>
            </a:pPr>
            <a:r>
              <a:rPr lang="en-US" sz="3000" b="1" dirty="0" smtClean="0"/>
              <a:t>Si </a:t>
            </a:r>
            <a:r>
              <a:rPr lang="en-US" sz="3000" b="1" dirty="0" err="1" smtClean="0"/>
              <a:t>të</a:t>
            </a:r>
            <a:r>
              <a:rPr lang="en-US" sz="3000" b="1" dirty="0" smtClean="0"/>
              <a:t> </a:t>
            </a:r>
            <a:r>
              <a:rPr lang="en-US" sz="3000" b="1" dirty="0" err="1" smtClean="0"/>
              <a:t>hartojmë</a:t>
            </a:r>
            <a:r>
              <a:rPr lang="en-US" sz="3000" b="1" dirty="0" smtClean="0"/>
              <a:t> </a:t>
            </a:r>
            <a:r>
              <a:rPr lang="en-US" sz="3000" b="1" dirty="0" err="1" smtClean="0"/>
              <a:t>një</a:t>
            </a:r>
            <a:r>
              <a:rPr lang="en-US" sz="3000" b="1" dirty="0" smtClean="0"/>
              <a:t> plan </a:t>
            </a:r>
            <a:r>
              <a:rPr lang="en-US" sz="3000" b="1" dirty="0" err="1" smtClean="0"/>
              <a:t>informimi</a:t>
            </a:r>
            <a:r>
              <a:rPr lang="en-US" sz="3000" b="1" dirty="0" smtClean="0"/>
              <a:t> </a:t>
            </a:r>
            <a:r>
              <a:rPr lang="en-US" sz="3000" b="1" dirty="0" err="1" smtClean="0"/>
              <a:t>dhe</a:t>
            </a:r>
            <a:r>
              <a:rPr lang="en-US" sz="3000" b="1" dirty="0" smtClean="0"/>
              <a:t> </a:t>
            </a:r>
            <a:r>
              <a:rPr lang="en-US" sz="3000" b="1" dirty="0" err="1" smtClean="0"/>
              <a:t>komunikimi</a:t>
            </a:r>
            <a:r>
              <a:rPr lang="en-US" sz="3000" b="1" dirty="0" smtClean="0"/>
              <a:t> </a:t>
            </a:r>
            <a:r>
              <a:rPr lang="en-US" sz="3000" b="1" dirty="0" err="1" smtClean="0"/>
              <a:t>për</a:t>
            </a:r>
            <a:r>
              <a:rPr lang="en-US" sz="3000" b="1" dirty="0" smtClean="0"/>
              <a:t> </a:t>
            </a:r>
            <a:r>
              <a:rPr lang="en-US" sz="3000" b="1" dirty="0" err="1" smtClean="0"/>
              <a:t>komunitetin</a:t>
            </a:r>
            <a:r>
              <a:rPr lang="en-US" sz="3000" b="1" dirty="0" smtClean="0"/>
              <a:t> </a:t>
            </a:r>
            <a:r>
              <a:rPr lang="en-US" sz="3000" b="1" dirty="0" err="1" smtClean="0"/>
              <a:t>në</a:t>
            </a:r>
            <a:r>
              <a:rPr lang="en-US" sz="3000" b="1" dirty="0" smtClean="0"/>
              <a:t> </a:t>
            </a:r>
            <a:r>
              <a:rPr lang="en-US" sz="3000" b="1" dirty="0" err="1" smtClean="0"/>
              <a:t>lidhje</a:t>
            </a:r>
            <a:r>
              <a:rPr lang="en-US" sz="3000" b="1" dirty="0" smtClean="0"/>
              <a:t> me </a:t>
            </a:r>
            <a:r>
              <a:rPr lang="en-US" sz="3000" b="1" dirty="0" err="1" smtClean="0"/>
              <a:t>shërbimet</a:t>
            </a:r>
            <a:r>
              <a:rPr lang="en-US" sz="3000" b="1" dirty="0" smtClean="0"/>
              <a:t> e </a:t>
            </a:r>
            <a:r>
              <a:rPr lang="en-US" sz="3000" b="1" dirty="0" err="1" smtClean="0"/>
              <a:t>manaxhimit</a:t>
            </a:r>
            <a:r>
              <a:rPr lang="en-US" sz="3000" b="1" dirty="0" smtClean="0"/>
              <a:t> </a:t>
            </a:r>
            <a:r>
              <a:rPr lang="en-US" sz="3000" b="1" dirty="0" err="1" smtClean="0"/>
              <a:t>të</a:t>
            </a:r>
            <a:r>
              <a:rPr lang="en-US" sz="3000" b="1" dirty="0" smtClean="0"/>
              <a:t> </a:t>
            </a:r>
            <a:r>
              <a:rPr lang="en-US" sz="3000" b="1" dirty="0" err="1" smtClean="0"/>
              <a:t>mbetjeve</a:t>
            </a:r>
            <a:r>
              <a:rPr lang="en-US" sz="3000" b="1" dirty="0" smtClean="0"/>
              <a:t> </a:t>
            </a:r>
          </a:p>
          <a:p>
            <a:pPr marL="231775" indent="-231775" algn="just" eaLnBrk="1" hangingPunct="1">
              <a:buNone/>
            </a:pPr>
            <a:endParaRPr lang="en-US" sz="3000" b="1" dirty="0" smtClean="0"/>
          </a:p>
          <a:p>
            <a:pPr marL="231775" indent="-231775" algn="ctr" eaLnBrk="1" hangingPunct="1">
              <a:buNone/>
            </a:pPr>
            <a:r>
              <a:rPr lang="en-US" sz="3000" b="1" dirty="0" err="1" smtClean="0"/>
              <a:t>Ilustrim</a:t>
            </a:r>
            <a:r>
              <a:rPr lang="en-US" sz="3000" b="1" dirty="0" smtClean="0"/>
              <a:t> </a:t>
            </a:r>
            <a:r>
              <a:rPr lang="en-US" sz="3000" b="1" dirty="0" err="1" smtClean="0"/>
              <a:t>praktik</a:t>
            </a:r>
            <a:endParaRPr lang="en-US" sz="3000" b="1" dirty="0" smtClean="0"/>
          </a:p>
        </p:txBody>
      </p:sp>
      <p:pic>
        <p:nvPicPr>
          <p:cNvPr id="491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0"/>
            <a:ext cx="2362200" cy="1464564"/>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2025A2C-873A-4D71-8946-A475ECB7BC5C}"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29</a:t>
            </a:fld>
            <a:endParaRPr lang="en-US"/>
          </a:p>
        </p:txBody>
      </p:sp>
      <p:sp>
        <p:nvSpPr>
          <p:cNvPr id="3" name="Title 1"/>
          <p:cNvSpPr txBox="1">
            <a:spLocks/>
          </p:cNvSpPr>
          <p:nvPr/>
        </p:nvSpPr>
        <p:spPr>
          <a:xfrm>
            <a:off x="1371600" y="152401"/>
            <a:ext cx="7543800" cy="6858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Moduli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II: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Informim</a:t>
            </a:r>
            <a:r>
              <a:rPr lang="en-US" sz="3600" b="1" dirty="0" smtClean="0">
                <a:solidFill>
                  <a:schemeClr val="tx1">
                    <a:lumMod val="95000"/>
                    <a:lumOff val="5000"/>
                  </a:schemeClr>
                </a:solidFill>
                <a:effectLst>
                  <a:outerShdw blurRad="38100" dist="38100" dir="2700000" algn="tl">
                    <a:srgbClr val="000000">
                      <a:alpha val="43137"/>
                    </a:srgbClr>
                  </a:outerShdw>
                </a:effectLst>
                <a:latin typeface="+mj-lt"/>
                <a:ea typeface="ＭＳ Ｐゴシック" pitchFamily="34" charset="-128"/>
                <a:cs typeface="+mj-cs"/>
              </a:rPr>
              <a:t>, </a:t>
            </a:r>
            <a:r>
              <a:rPr lang="en-US" sz="3600" b="1" dirty="0" err="1" smtClean="0">
                <a:solidFill>
                  <a:schemeClr val="tx1">
                    <a:lumMod val="95000"/>
                    <a:lumOff val="5000"/>
                  </a:schemeClr>
                </a:solidFill>
                <a:effectLst>
                  <a:outerShdw blurRad="38100" dist="38100" dir="2700000" algn="tl">
                    <a:srgbClr val="000000">
                      <a:alpha val="43137"/>
                    </a:srgbClr>
                  </a:outerShdw>
                </a:effectLst>
                <a:latin typeface="+mj-lt"/>
                <a:ea typeface="ＭＳ Ｐゴシック" pitchFamily="34" charset="-128"/>
                <a:cs typeface="+mj-cs"/>
              </a:rPr>
              <a:t>komunikimi</a:t>
            </a:r>
            <a:endParaRPr kumimoji="0" lang="en-US" sz="36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endParaRPr>
          </a:p>
        </p:txBody>
      </p:sp>
      <p:sp>
        <p:nvSpPr>
          <p:cNvPr id="9" name="Oval 8"/>
          <p:cNvSpPr/>
          <p:nvPr/>
        </p:nvSpPr>
        <p:spPr>
          <a:xfrm>
            <a:off x="0" y="762000"/>
            <a:ext cx="8991600" cy="114300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3"/>
          <p:cNvSpPr>
            <a:spLocks noChangeArrowheads="1"/>
          </p:cNvSpPr>
          <p:nvPr/>
        </p:nvSpPr>
        <p:spPr bwMode="auto">
          <a:xfrm>
            <a:off x="228600" y="914400"/>
            <a:ext cx="8458200" cy="580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 algn="just" defTabSz="914400" rtl="0" eaLnBrk="1" fontAlgn="base" latinLnBrk="0" hangingPunct="1">
              <a:lnSpc>
                <a:spcPct val="100000"/>
              </a:lnSpc>
              <a:spcBef>
                <a:spcPct val="0"/>
              </a:spcBef>
              <a:spcAft>
                <a:spcPct val="0"/>
              </a:spcAft>
              <a:buClrTx/>
              <a:buSzTx/>
              <a:buFontTx/>
              <a:buChar char="•"/>
              <a:tabLst/>
            </a:pPr>
            <a:r>
              <a:rPr kumimoji="0" lang="en-US" sz="1600" b="1" i="0" u="sng" strike="noStrike" cap="none" normalizeH="0" baseline="0" dirty="0" smtClean="0">
                <a:ln>
                  <a:noFill/>
                </a:ln>
                <a:solidFill>
                  <a:schemeClr val="tx1"/>
                </a:solidFill>
                <a:effectLst/>
                <a:latin typeface="+mn-lt"/>
                <a:ea typeface="Calibri" pitchFamily="34" charset="0"/>
                <a:cs typeface="Times New Roman" pitchFamily="18" charset="0"/>
              </a:rPr>
              <a:t>HAPI I PARË: VLËRËSIMI I PRAKTIKAVE EKZISTUESE NË FUNKSION TË EFEKTIVITETIT DHE FUNKSIONIT TË PRAKTIKAVE TË APLIKUARA PËR INFORMIMIN DHE KOMUNIKIMIN PËR SHËRBIMIN E MBETJEVE NË NJËSINË TUAJ</a:t>
            </a:r>
          </a:p>
          <a:p>
            <a:pPr marL="0" marR="0" lvl="0" indent="57150" algn="just" defTabSz="914400" rtl="0" eaLnBrk="1" fontAlgn="base" latinLnBrk="0" hangingPunct="1">
              <a:lnSpc>
                <a:spcPct val="100000"/>
              </a:lnSpc>
              <a:spcBef>
                <a:spcPct val="0"/>
              </a:spcBef>
              <a:spcAft>
                <a:spcPct val="0"/>
              </a:spcAft>
              <a:buClrTx/>
              <a:buSzTx/>
              <a:buFontTx/>
              <a:buChar char="•"/>
              <a:tabLst/>
            </a:pPr>
            <a:endParaRPr kumimoji="0" lang="en-US" sz="1700" b="0" i="0" u="none" strike="noStrike" cap="none" normalizeH="0" baseline="0" dirty="0" smtClean="0">
              <a:ln>
                <a:noFill/>
              </a:ln>
              <a:solidFill>
                <a:schemeClr val="tx1"/>
              </a:solidFill>
              <a:effectLst/>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Vlerësimi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praktikave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publike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gjatë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hartimit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zbatimit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kontrollit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planit</a:t>
            </a:r>
            <a:endParaRPr lang="en-US" sz="1700" dirty="0" smtClean="0">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en-US" sz="1700" b="0"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Vlerësimi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mjeteve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komunikimit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më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komunitetin</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përdorura</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gjatë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zbatimit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objektivave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planit</a:t>
            </a:r>
            <a:endParaRPr kumimoji="0" lang="en-US" sz="1700" b="0" i="0" u="none" strike="noStrike" cap="none" normalizeH="0" baseline="0" dirty="0" smtClean="0">
              <a:ln>
                <a:noFill/>
              </a:ln>
              <a:solidFill>
                <a:schemeClr val="tx1"/>
              </a:solidFill>
              <a:effectLst/>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Realizimi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programeve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informimit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komunikimit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praktikat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përdorura</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grupet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interest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kontaktuara</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drejtëpërdrejtë</a:t>
            </a:r>
            <a:endParaRPr kumimoji="0" lang="en-US" sz="1700" b="0" i="0" u="none" strike="noStrike" cap="none" normalizeH="0" baseline="0" dirty="0" smtClean="0">
              <a:ln>
                <a:noFill/>
              </a:ln>
              <a:solidFill>
                <a:schemeClr val="tx1"/>
              </a:solidFill>
              <a:effectLst/>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Planifikimi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realizimit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programeve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informimit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duke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marrë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në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konsideratë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fokusin</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zhvillimit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fushatë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përgjithshme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apo</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specifikuar</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për</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një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çështje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caktuar</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periudhën</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zhvillimit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grupet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interesit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etj</a:t>
            </a:r>
            <a:endParaRPr kumimoji="0" lang="en-US" sz="1700" b="0" i="0" u="none" strike="noStrike" cap="none" normalizeH="0" baseline="0" dirty="0" smtClean="0">
              <a:ln>
                <a:noFill/>
              </a:ln>
              <a:solidFill>
                <a:schemeClr val="tx1"/>
              </a:solidFill>
              <a:effectLst/>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Parashikimi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shpeshtësia</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realizimit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sondazheve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për</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matjen</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kënaqësisë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së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qytetarëve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en-US" sz="1700" b="0" i="0" u="none" strike="noStrike" cap="none" normalizeH="0" baseline="0" dirty="0" smtClean="0">
              <a:ln>
                <a:noFill/>
              </a:ln>
              <a:solidFill>
                <a:schemeClr val="tx1"/>
              </a:solidFill>
              <a:effectLst/>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Vlerësimi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ngritjes</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së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mekanizmave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për</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marrjen</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komenteve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nga</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publiku</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stafi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alokuar</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ngritja</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e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një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zyre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veçantë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për</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këtë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qëllim</a:t>
            </a:r>
            <a:endParaRPr kumimoji="0" lang="en-US" sz="1700" b="0" i="0" u="none" strike="noStrike" cap="none" normalizeH="0" baseline="0" dirty="0" smtClean="0">
              <a:ln>
                <a:noFill/>
              </a:ln>
              <a:solidFill>
                <a:schemeClr val="tx1"/>
              </a:solidFill>
              <a:effectLst/>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Vlerësimi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impaktit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drejtëpërdrejtë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indirekt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praktikave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informim</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komunikimit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tek</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komuniteti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tek</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ecuaria</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dhe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suksesi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zbatimit</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skemave</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manaxhimi</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të</a:t>
            </a:r>
            <a:r>
              <a:rPr kumimoji="0" lang="en-US" sz="1700" b="0"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n-US" sz="1700" b="0" i="0" u="none" strike="noStrike" cap="none" normalizeH="0" baseline="0" dirty="0" err="1" smtClean="0">
                <a:ln>
                  <a:noFill/>
                </a:ln>
                <a:solidFill>
                  <a:schemeClr val="tx1"/>
                </a:solidFill>
                <a:effectLst/>
                <a:latin typeface="+mn-lt"/>
                <a:ea typeface="Calibri" pitchFamily="34" charset="0"/>
                <a:cs typeface="Times New Roman" pitchFamily="18" charset="0"/>
              </a:rPr>
              <a:t>mbetjeve</a:t>
            </a:r>
            <a:endParaRPr kumimoji="0" lang="en-US" sz="1700" b="0" i="0" u="none" strike="noStrike" cap="none" normalizeH="0" baseline="0" dirty="0" smtClean="0">
              <a:ln>
                <a:noFill/>
              </a:ln>
              <a:solidFill>
                <a:schemeClr val="tx1"/>
              </a:solidFill>
              <a:effectLst/>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it-IT" sz="1700" b="0" i="0" u="none" strike="noStrike" cap="none" normalizeH="0" baseline="0" dirty="0" smtClean="0">
                <a:ln>
                  <a:noFill/>
                </a:ln>
                <a:solidFill>
                  <a:schemeClr val="tx1"/>
                </a:solidFill>
                <a:effectLst/>
                <a:latin typeface="+mn-lt"/>
                <a:ea typeface="Calibri" pitchFamily="34" charset="0"/>
                <a:cs typeface="Times New Roman" pitchFamily="18" charset="0"/>
              </a:rPr>
              <a:t>Vlerësimi i burimeve financiare/ burimeve njerëzore të alokuara për kryerjen e këtij procesi</a:t>
            </a:r>
            <a:endParaRPr kumimoji="0" lang="en-US" sz="1700" b="0" i="0" u="none" strike="noStrike" cap="none" normalizeH="0" baseline="0" dirty="0" smtClean="0">
              <a:ln>
                <a:noFill/>
              </a:ln>
              <a:solidFill>
                <a:schemeClr val="tx1"/>
              </a:solidFill>
              <a:effectLst/>
              <a:latin typeface="+mn-lt"/>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pPr>
            <a:r>
              <a:rPr kumimoji="0" lang="it-IT" sz="1700" b="0" i="0" u="none" strike="noStrike" cap="none" normalizeH="0" baseline="0" dirty="0" smtClean="0">
                <a:ln>
                  <a:noFill/>
                </a:ln>
                <a:solidFill>
                  <a:schemeClr val="tx1"/>
                </a:solidFill>
                <a:effectLst/>
                <a:latin typeface="+mn-lt"/>
                <a:ea typeface="Calibri" pitchFamily="34" charset="0"/>
                <a:cs typeface="Times New Roman" pitchFamily="18" charset="0"/>
              </a:rPr>
              <a:t>Vlerësimi i afateve kohore të zhvillimit të procesit</a:t>
            </a:r>
            <a:endParaRPr kumimoji="0" lang="it-IT" sz="17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9400" y="2133600"/>
            <a:ext cx="4432300" cy="182880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75200" y="2146300"/>
            <a:ext cx="4038600" cy="129540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2133600" y="113728"/>
            <a:ext cx="6918280" cy="9906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Informimi</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i</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Bashkisë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Lezhë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në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lidhje</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me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indikatorët</a:t>
            </a:r>
            <a:r>
              <a:rPr kumimoji="0" lang="en-US" sz="3200" b="1" i="0" u="none" strike="noStrike" kern="1200" cap="none" spc="0" normalizeH="0" noProof="0" dirty="0" smtClean="0">
                <a:ln>
                  <a:noFill/>
                </a:ln>
                <a:solidFill>
                  <a:schemeClr val="tx1">
                    <a:lumMod val="95000"/>
                    <a:lumOff val="5000"/>
                  </a:schemeClr>
                </a:solidFill>
                <a:effectLst/>
                <a:uLnTx/>
                <a:uFillTx/>
                <a:latin typeface="+mj-lt"/>
                <a:ea typeface="ＭＳ Ｐゴシック" pitchFamily="34" charset="-128"/>
                <a:cs typeface="+mj-cs"/>
              </a:rPr>
              <a:t> e </a:t>
            </a:r>
            <a:r>
              <a:rPr kumimoji="0" lang="en-US" sz="3200" b="1" i="0" u="none" strike="noStrike" kern="1200" cap="none" spc="0" normalizeH="0" noProof="0" dirty="0" err="1" smtClean="0">
                <a:ln>
                  <a:noFill/>
                </a:ln>
                <a:solidFill>
                  <a:schemeClr val="tx1">
                    <a:lumMod val="95000"/>
                    <a:lumOff val="5000"/>
                  </a:schemeClr>
                </a:solidFill>
                <a:effectLst/>
                <a:uLnTx/>
                <a:uFillTx/>
                <a:latin typeface="+mj-lt"/>
                <a:ea typeface="ＭＳ Ｐゴシック" pitchFamily="34" charset="-128"/>
                <a:cs typeface="+mj-cs"/>
              </a:rPr>
              <a:t>performancës</a:t>
            </a:r>
            <a:r>
              <a:rPr kumimoji="0" lang="en-US" sz="3200" b="1" i="0" u="none" strike="noStrike" kern="1200" cap="none" spc="0" normalizeH="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endPar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endParaRPr>
          </a:p>
        </p:txBody>
      </p:sp>
      <p:sp>
        <p:nvSpPr>
          <p:cNvPr id="6" name="Rectangle 5"/>
          <p:cNvSpPr/>
          <p:nvPr/>
        </p:nvSpPr>
        <p:spPr>
          <a:xfrm>
            <a:off x="1600200" y="228600"/>
            <a:ext cx="533400" cy="68580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chemeClr val="bg1"/>
                </a:solidFill>
              </a:rPr>
              <a:t>1</a:t>
            </a:r>
            <a:endParaRPr lang="en-US" sz="3600" b="1" i="1" dirty="0">
              <a:solidFill>
                <a:schemeClr val="bg1"/>
              </a:solidFill>
            </a:endParaRPr>
          </a:p>
        </p:txBody>
      </p:sp>
      <p:graphicFrame>
        <p:nvGraphicFramePr>
          <p:cNvPr id="8" name="Table 7"/>
          <p:cNvGraphicFramePr>
            <a:graphicFrameLocks noGrp="1"/>
          </p:cNvGraphicFramePr>
          <p:nvPr/>
        </p:nvGraphicFramePr>
        <p:xfrm>
          <a:off x="228600" y="1143000"/>
          <a:ext cx="8686800" cy="5629191"/>
        </p:xfrm>
        <a:graphic>
          <a:graphicData uri="http://schemas.openxmlformats.org/drawingml/2006/table">
            <a:tbl>
              <a:tblPr/>
              <a:tblGrid>
                <a:gridCol w="4501342"/>
                <a:gridCol w="4185458"/>
              </a:tblGrid>
              <a:tr h="508551">
                <a:tc>
                  <a:txBody>
                    <a:bodyPr/>
                    <a:lstStyle/>
                    <a:p>
                      <a:pPr marL="0" marR="0" algn="ctr">
                        <a:lnSpc>
                          <a:spcPct val="105000"/>
                        </a:lnSpc>
                        <a:spcBef>
                          <a:spcPts val="0"/>
                        </a:spcBef>
                        <a:spcAft>
                          <a:spcPts val="1000"/>
                        </a:spcAft>
                      </a:pPr>
                      <a:r>
                        <a:rPr lang="en-US" sz="1800" b="1" dirty="0">
                          <a:latin typeface="Calibri" pitchFamily="34" charset="0"/>
                          <a:ea typeface="Times New Roman"/>
                          <a:cs typeface="Times New Roman"/>
                        </a:rPr>
                        <a:t>SHËRBIMET E PASTRIMIT QË OFROHEN</a:t>
                      </a:r>
                      <a:endParaRPr lang="en-US" sz="1800" dirty="0">
                        <a:latin typeface="Calibri" pitchFamily="34" charset="0"/>
                        <a:ea typeface="Times New Roman"/>
                        <a:cs typeface="Times New Roman"/>
                      </a:endParaRPr>
                    </a:p>
                  </a:txBody>
                  <a:tcPr marL="66502" marR="66502"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9594"/>
                    </a:solidFill>
                  </a:tcPr>
                </a:tc>
                <a:tc>
                  <a:txBody>
                    <a:bodyPr/>
                    <a:lstStyle/>
                    <a:p>
                      <a:pPr marL="0" marR="0" algn="ctr">
                        <a:lnSpc>
                          <a:spcPct val="105000"/>
                        </a:lnSpc>
                        <a:spcBef>
                          <a:spcPts val="0"/>
                        </a:spcBef>
                        <a:spcAft>
                          <a:spcPts val="1000"/>
                        </a:spcAft>
                      </a:pPr>
                      <a:r>
                        <a:rPr lang="it-IT" sz="1800" b="1" dirty="0">
                          <a:latin typeface="Calibri" pitchFamily="34" charset="0"/>
                          <a:ea typeface="Times New Roman"/>
                          <a:cs typeface="Times New Roman"/>
                        </a:rPr>
                        <a:t>REZULTATET E PRITSHME PER VITIN E PARË</a:t>
                      </a:r>
                      <a:endParaRPr lang="en-US" sz="1800" dirty="0">
                        <a:latin typeface="Calibri" pitchFamily="34" charset="0"/>
                        <a:ea typeface="Times New Roman"/>
                        <a:cs typeface="Times New Roman"/>
                      </a:endParaRPr>
                    </a:p>
                  </a:txBody>
                  <a:tcPr marL="66502" marR="66502"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92CDDC"/>
                    </a:solidFill>
                  </a:tcPr>
                </a:tc>
              </a:tr>
              <a:tr h="4596849">
                <a:tc>
                  <a:txBody>
                    <a:bodyPr/>
                    <a:lstStyle/>
                    <a:p>
                      <a:pPr marL="0" marR="0">
                        <a:lnSpc>
                          <a:spcPct val="105000"/>
                        </a:lnSpc>
                        <a:spcBef>
                          <a:spcPts val="0"/>
                        </a:spcBef>
                        <a:spcAft>
                          <a:spcPts val="0"/>
                        </a:spcAft>
                      </a:pPr>
                      <a:r>
                        <a:rPr lang="it-IT" sz="1600" b="1" u="sng" dirty="0">
                          <a:latin typeface="+mn-lt"/>
                          <a:ea typeface="Times New Roman"/>
                          <a:cs typeface="Times New Roman"/>
                        </a:rPr>
                        <a:t>104.223 m</a:t>
                      </a:r>
                      <a:r>
                        <a:rPr lang="it-IT" sz="1600" b="1" u="sng" baseline="30000" dirty="0">
                          <a:latin typeface="+mn-lt"/>
                          <a:ea typeface="Times New Roman"/>
                          <a:cs typeface="Times New Roman"/>
                        </a:rPr>
                        <a:t>2</a:t>
                      </a:r>
                      <a:r>
                        <a:rPr lang="it-IT" sz="1600" b="1" u="sng" dirty="0">
                          <a:latin typeface="+mn-lt"/>
                          <a:ea typeface="Times New Roman"/>
                          <a:cs typeface="Times New Roman"/>
                        </a:rPr>
                        <a:t> </a:t>
                      </a:r>
                      <a:r>
                        <a:rPr lang="it-IT" sz="1600" dirty="0">
                          <a:latin typeface="+mn-lt"/>
                          <a:ea typeface="Times New Roman"/>
                          <a:cs typeface="Times New Roman"/>
                        </a:rPr>
                        <a:t>e rrugëve fshihen</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89.928 </a:t>
                      </a:r>
                      <a:r>
                        <a:rPr lang="it-IT" sz="1600" dirty="0">
                          <a:latin typeface="+mn-lt"/>
                          <a:ea typeface="Times New Roman"/>
                          <a:cs typeface="Times New Roman"/>
                        </a:rPr>
                        <a:t>m</a:t>
                      </a:r>
                      <a:r>
                        <a:rPr lang="it-IT" sz="1600" baseline="30000" dirty="0">
                          <a:latin typeface="+mn-lt"/>
                          <a:ea typeface="Times New Roman"/>
                          <a:cs typeface="Times New Roman"/>
                        </a:rPr>
                        <a:t>2</a:t>
                      </a:r>
                      <a:r>
                        <a:rPr lang="it-IT" sz="1600" dirty="0">
                          <a:latin typeface="+mn-lt"/>
                          <a:ea typeface="Times New Roman"/>
                          <a:cs typeface="Times New Roman"/>
                        </a:rPr>
                        <a:t>  e rrugëve lahen me makinë gjatë verës</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234 </a:t>
                      </a:r>
                      <a:r>
                        <a:rPr lang="it-IT" sz="1600" dirty="0">
                          <a:latin typeface="+mn-lt"/>
                          <a:ea typeface="Times New Roman"/>
                          <a:cs typeface="Times New Roman"/>
                        </a:rPr>
                        <a:t>Kontenierë zbrazen nga mbetjet; </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73 </a:t>
                      </a:r>
                      <a:r>
                        <a:rPr lang="it-IT" sz="1600" dirty="0">
                          <a:latin typeface="+mn-lt"/>
                          <a:ea typeface="Times New Roman"/>
                          <a:cs typeface="Times New Roman"/>
                        </a:rPr>
                        <a:t>kontenierë të rinj janë shtuar në Zonën A të</a:t>
                      </a:r>
                      <a:r>
                        <a:rPr lang="it-IT" sz="1600" b="1" u="sng" dirty="0">
                          <a:latin typeface="+mn-lt"/>
                          <a:ea typeface="Times New Roman"/>
                          <a:cs typeface="Times New Roman"/>
                        </a:rPr>
                        <a:t> </a:t>
                      </a:r>
                      <a:r>
                        <a:rPr lang="it-IT" sz="1600" dirty="0">
                          <a:latin typeface="+mn-lt"/>
                          <a:ea typeface="Times New Roman"/>
                          <a:cs typeface="Times New Roman"/>
                        </a:rPr>
                        <a:t>qytetit, dhe në total kemi 234 Kontenierë</a:t>
                      </a:r>
                      <a:r>
                        <a:rPr lang="it-IT" sz="1600" b="1" dirty="0">
                          <a:latin typeface="+mn-lt"/>
                          <a:ea typeface="Times New Roman"/>
                          <a:cs typeface="Times New Roman"/>
                        </a:rPr>
                        <a:t>: </a:t>
                      </a:r>
                      <a:r>
                        <a:rPr lang="it-IT" sz="1600" dirty="0">
                          <a:latin typeface="+mn-lt"/>
                          <a:ea typeface="Times New Roman"/>
                          <a:cs typeface="Times New Roman"/>
                        </a:rPr>
                        <a:t>Zone A=143, Zone B=67, Zone C=24;</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13 </a:t>
                      </a:r>
                      <a:r>
                        <a:rPr lang="it-IT" sz="1600" dirty="0">
                          <a:latin typeface="+mn-lt"/>
                          <a:ea typeface="Times New Roman"/>
                          <a:cs typeface="Times New Roman"/>
                        </a:rPr>
                        <a:t>pika të reja do të vendosen me 2+1 kontenierë të shtuar në Zonen A and B të qytetit, në një total pikash prej 90: Zone A=48, Zone B=22, Zone C=20;</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3561 </a:t>
                      </a:r>
                      <a:r>
                        <a:rPr lang="it-IT" sz="1600" dirty="0">
                          <a:latin typeface="+mn-lt"/>
                          <a:ea typeface="Times New Roman"/>
                          <a:cs typeface="Times New Roman"/>
                        </a:rPr>
                        <a:t>familje  të Zones A, ndajnë mbetjet në dy</a:t>
                      </a:r>
                      <a:r>
                        <a:rPr lang="it-IT" sz="1600" b="1" u="sng" dirty="0">
                          <a:latin typeface="+mn-lt"/>
                          <a:ea typeface="Times New Roman"/>
                          <a:cs typeface="Times New Roman"/>
                        </a:rPr>
                        <a:t> </a:t>
                      </a:r>
                      <a:r>
                        <a:rPr lang="it-IT" sz="1600" dirty="0">
                          <a:latin typeface="+mn-lt"/>
                          <a:ea typeface="Times New Roman"/>
                          <a:cs typeface="Times New Roman"/>
                        </a:rPr>
                        <a:t>rryma: organike dhe inorganike (të riciklueshme);</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1516 </a:t>
                      </a:r>
                      <a:r>
                        <a:rPr lang="it-IT" sz="1600" dirty="0">
                          <a:latin typeface="+mn-lt"/>
                          <a:ea typeface="Times New Roman"/>
                          <a:cs typeface="Times New Roman"/>
                        </a:rPr>
                        <a:t>ton mbetje </a:t>
                      </a:r>
                      <a:r>
                        <a:rPr lang="it-IT" sz="1600" dirty="0" smtClean="0">
                          <a:latin typeface="+mn-lt"/>
                          <a:ea typeface="Times New Roman"/>
                          <a:cs typeface="Times New Roman"/>
                        </a:rPr>
                        <a:t>tëohen </a:t>
                      </a:r>
                      <a:r>
                        <a:rPr lang="it-IT" sz="1600" dirty="0">
                          <a:latin typeface="+mn-lt"/>
                          <a:ea typeface="Times New Roman"/>
                          <a:cs typeface="Times New Roman"/>
                        </a:rPr>
                        <a:t>dhe transportohen nga kont riciklueshme të zonës A largohen për në qëndrën e ndarjes së mbetjeve të riciklueshme (QNMR);</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QNMR</a:t>
                      </a:r>
                      <a:r>
                        <a:rPr lang="it-IT" sz="1600" dirty="0">
                          <a:latin typeface="+mn-lt"/>
                          <a:ea typeface="Times New Roman"/>
                          <a:cs typeface="Times New Roman"/>
                        </a:rPr>
                        <a:t> është ngritur dhe vënë në funksionim, duke përgatitur mbetjet për riciklim, rreth (in ton): 573-letër, 628-plastikë, 263-qelq, 52-metal;</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3680 </a:t>
                      </a:r>
                      <a:r>
                        <a:rPr lang="it-IT" sz="1600" dirty="0">
                          <a:latin typeface="+mn-lt"/>
                          <a:ea typeface="Times New Roman"/>
                          <a:cs typeface="Times New Roman"/>
                        </a:rPr>
                        <a:t>familje paguajnë tarifën e pastrimit; si rezultat të ardhurat arrijnë në 13,216 mijë Lekë/vit;</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Anketimi </a:t>
                      </a:r>
                      <a:r>
                        <a:rPr lang="it-IT" sz="1600" dirty="0">
                          <a:latin typeface="+mn-lt"/>
                          <a:ea typeface="Times New Roman"/>
                          <a:cs typeface="Times New Roman"/>
                        </a:rPr>
                        <a:t>të qytetarëve për cilësinë e shërbimit;</a:t>
                      </a:r>
                      <a:endParaRPr lang="en-US" sz="1600" dirty="0">
                        <a:latin typeface="+mn-lt"/>
                        <a:ea typeface="Times New Roman"/>
                        <a:cs typeface="Times New Roman"/>
                      </a:endParaRPr>
                    </a:p>
                  </a:txBody>
                  <a:tcPr marL="66502" marR="66502"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it-IT" sz="1600" b="1" u="sng" dirty="0">
                          <a:latin typeface="+mn-lt"/>
                          <a:ea typeface="Times New Roman"/>
                          <a:cs typeface="Times New Roman"/>
                        </a:rPr>
                        <a:t>28 % </a:t>
                      </a:r>
                      <a:r>
                        <a:rPr lang="it-IT" sz="1600" dirty="0">
                          <a:latin typeface="+mn-lt"/>
                          <a:ea typeface="Times New Roman"/>
                          <a:cs typeface="Times New Roman"/>
                        </a:rPr>
                        <a:t>e totalit të rrugëve fshihen</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24 % </a:t>
                      </a:r>
                      <a:r>
                        <a:rPr lang="it-IT" sz="1600" dirty="0">
                          <a:latin typeface="+mn-lt"/>
                          <a:ea typeface="Times New Roman"/>
                          <a:cs typeface="Times New Roman"/>
                        </a:rPr>
                        <a:t> e totalit të rrugëve lahen</a:t>
                      </a:r>
                      <a:endParaRPr lang="en-US" sz="1600" dirty="0">
                        <a:latin typeface="+mn-lt"/>
                        <a:ea typeface="Times New Roman"/>
                        <a:cs typeface="Times New Roman"/>
                      </a:endParaRPr>
                    </a:p>
                    <a:p>
                      <a:pPr marL="0" marR="0">
                        <a:lnSpc>
                          <a:spcPct val="105000"/>
                        </a:lnSpc>
                        <a:spcBef>
                          <a:spcPts val="0"/>
                        </a:spcBef>
                        <a:spcAft>
                          <a:spcPts val="0"/>
                        </a:spcAft>
                      </a:pPr>
                      <a:r>
                        <a:rPr lang="it-IT" sz="1600" b="1" dirty="0">
                          <a:latin typeface="+mn-lt"/>
                          <a:ea typeface="Times New Roman"/>
                          <a:cs typeface="Times New Roman"/>
                        </a:rPr>
                        <a:t>100% </a:t>
                      </a:r>
                      <a:r>
                        <a:rPr lang="it-IT" sz="1600" dirty="0">
                          <a:latin typeface="+mn-lt"/>
                          <a:ea typeface="Times New Roman"/>
                          <a:cs typeface="Times New Roman"/>
                        </a:rPr>
                        <a:t> e familjeve përfitojnë shërbim periodik për largimin e mbetjeve</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75 % </a:t>
                      </a:r>
                      <a:r>
                        <a:rPr lang="it-IT" sz="1600" dirty="0">
                          <a:latin typeface="+mn-lt"/>
                          <a:ea typeface="Times New Roman"/>
                          <a:cs typeface="Times New Roman"/>
                        </a:rPr>
                        <a:t> e qytetit është e mbuluar me kontenierë </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86 % </a:t>
                      </a:r>
                      <a:r>
                        <a:rPr lang="it-IT" sz="1600" dirty="0">
                          <a:latin typeface="+mn-lt"/>
                          <a:ea typeface="Times New Roman"/>
                          <a:cs typeface="Times New Roman"/>
                        </a:rPr>
                        <a:t> e qytetit është e kompletuar me PGM 2+1 kontenierë për secilën pikë;</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46 %  </a:t>
                      </a:r>
                      <a:r>
                        <a:rPr lang="it-IT" sz="1600" dirty="0">
                          <a:latin typeface="+mn-lt"/>
                          <a:ea typeface="Times New Roman"/>
                          <a:cs typeface="Times New Roman"/>
                        </a:rPr>
                        <a:t> e familjeve kanë mundësi të ndajnë mbetjet e tyre në burim;</a:t>
                      </a:r>
                      <a:endParaRPr lang="en-US" sz="1600" dirty="0">
                        <a:latin typeface="+mn-lt"/>
                        <a:ea typeface="Times New Roman"/>
                        <a:cs typeface="Times New Roman"/>
                      </a:endParaRPr>
                    </a:p>
                    <a:p>
                      <a:pPr marL="0" marR="0">
                        <a:lnSpc>
                          <a:spcPct val="105000"/>
                        </a:lnSpc>
                        <a:spcBef>
                          <a:spcPts val="0"/>
                        </a:spcBef>
                        <a:spcAft>
                          <a:spcPts val="0"/>
                        </a:spcAft>
                      </a:pPr>
                      <a:r>
                        <a:rPr lang="en-US" sz="1600" b="1" u="sng" dirty="0">
                          <a:latin typeface="+mn-lt"/>
                          <a:ea typeface="Times New Roman"/>
                          <a:cs typeface="Times New Roman"/>
                        </a:rPr>
                        <a:t>17% </a:t>
                      </a:r>
                      <a:r>
                        <a:rPr lang="en-US" sz="1600" dirty="0" err="1">
                          <a:latin typeface="+mn-lt"/>
                          <a:ea typeface="Times New Roman"/>
                          <a:cs typeface="Times New Roman"/>
                        </a:rPr>
                        <a:t>më</a:t>
                      </a:r>
                      <a:r>
                        <a:rPr lang="en-US" sz="1600" dirty="0">
                          <a:latin typeface="+mn-lt"/>
                          <a:ea typeface="Times New Roman"/>
                          <a:cs typeface="Times New Roman"/>
                        </a:rPr>
                        <a:t> </a:t>
                      </a:r>
                      <a:r>
                        <a:rPr lang="en-US" sz="1600" dirty="0" err="1">
                          <a:latin typeface="+mn-lt"/>
                          <a:ea typeface="Times New Roman"/>
                          <a:cs typeface="Times New Roman"/>
                        </a:rPr>
                        <a:t>pak</a:t>
                      </a:r>
                      <a:r>
                        <a:rPr lang="en-US" sz="1600" dirty="0">
                          <a:latin typeface="+mn-lt"/>
                          <a:ea typeface="Times New Roman"/>
                          <a:cs typeface="Times New Roman"/>
                        </a:rPr>
                        <a:t> </a:t>
                      </a:r>
                      <a:r>
                        <a:rPr lang="en-US" sz="1600" dirty="0" err="1">
                          <a:latin typeface="+mn-lt"/>
                          <a:ea typeface="Times New Roman"/>
                          <a:cs typeface="Times New Roman"/>
                        </a:rPr>
                        <a:t>mbetje</a:t>
                      </a:r>
                      <a:r>
                        <a:rPr lang="en-US" sz="1600" dirty="0">
                          <a:latin typeface="+mn-lt"/>
                          <a:ea typeface="Times New Roman"/>
                          <a:cs typeface="Times New Roman"/>
                        </a:rPr>
                        <a:t> </a:t>
                      </a:r>
                      <a:r>
                        <a:rPr lang="en-US" sz="1600" dirty="0" err="1">
                          <a:latin typeface="+mn-lt"/>
                          <a:ea typeface="Times New Roman"/>
                          <a:cs typeface="Times New Roman"/>
                        </a:rPr>
                        <a:t>dërgohen</a:t>
                      </a:r>
                      <a:r>
                        <a:rPr lang="en-US" sz="1600" dirty="0">
                          <a:latin typeface="+mn-lt"/>
                          <a:ea typeface="Times New Roman"/>
                          <a:cs typeface="Times New Roman"/>
                        </a:rPr>
                        <a:t> </a:t>
                      </a:r>
                      <a:r>
                        <a:rPr lang="en-US" sz="1600" dirty="0" err="1">
                          <a:latin typeface="+mn-lt"/>
                          <a:ea typeface="Times New Roman"/>
                          <a:cs typeface="Times New Roman"/>
                        </a:rPr>
                        <a:t>në</a:t>
                      </a:r>
                      <a:r>
                        <a:rPr lang="en-US" sz="1600" dirty="0">
                          <a:latin typeface="+mn-lt"/>
                          <a:ea typeface="Times New Roman"/>
                          <a:cs typeface="Times New Roman"/>
                        </a:rPr>
                        <a:t> </a:t>
                      </a:r>
                      <a:r>
                        <a:rPr lang="en-US" sz="1600" dirty="0" err="1">
                          <a:latin typeface="+mn-lt"/>
                          <a:ea typeface="Times New Roman"/>
                          <a:cs typeface="Times New Roman"/>
                        </a:rPr>
                        <a:t>landfillin</a:t>
                      </a:r>
                      <a:r>
                        <a:rPr lang="en-US" sz="1600" dirty="0">
                          <a:latin typeface="+mn-lt"/>
                          <a:ea typeface="Times New Roman"/>
                          <a:cs typeface="Times New Roman"/>
                        </a:rPr>
                        <a:t> e </a:t>
                      </a:r>
                      <a:r>
                        <a:rPr lang="en-US" sz="1600" dirty="0" err="1">
                          <a:latin typeface="+mn-lt"/>
                          <a:ea typeface="Times New Roman"/>
                          <a:cs typeface="Times New Roman"/>
                        </a:rPr>
                        <a:t>Bushatit</a:t>
                      </a:r>
                      <a:r>
                        <a:rPr lang="en-US" sz="1600" dirty="0">
                          <a:latin typeface="+mn-lt"/>
                          <a:ea typeface="Times New Roman"/>
                          <a:cs typeface="Times New Roman"/>
                        </a:rPr>
                        <a:t>, </a:t>
                      </a:r>
                      <a:r>
                        <a:rPr lang="en-US" sz="1600" dirty="0" err="1">
                          <a:latin typeface="+mn-lt"/>
                          <a:ea typeface="Times New Roman"/>
                          <a:cs typeface="Times New Roman"/>
                        </a:rPr>
                        <a:t>ndërsa</a:t>
                      </a:r>
                      <a:r>
                        <a:rPr lang="en-US" sz="1600" dirty="0">
                          <a:latin typeface="+mn-lt"/>
                          <a:ea typeface="Times New Roman"/>
                          <a:cs typeface="Times New Roman"/>
                        </a:rPr>
                        <a:t> </a:t>
                      </a:r>
                      <a:r>
                        <a:rPr lang="en-US" sz="1600" dirty="0" err="1">
                          <a:latin typeface="+mn-lt"/>
                          <a:ea typeface="Times New Roman"/>
                          <a:cs typeface="Times New Roman"/>
                        </a:rPr>
                        <a:t>kosto</a:t>
                      </a:r>
                      <a:r>
                        <a:rPr lang="en-US" sz="1600" dirty="0">
                          <a:latin typeface="+mn-lt"/>
                          <a:ea typeface="Times New Roman"/>
                          <a:cs typeface="Times New Roman"/>
                        </a:rPr>
                        <a:t> e </a:t>
                      </a:r>
                      <a:r>
                        <a:rPr lang="en-US" sz="1600" dirty="0" err="1">
                          <a:latin typeface="+mn-lt"/>
                          <a:ea typeface="Times New Roman"/>
                          <a:cs typeface="Times New Roman"/>
                        </a:rPr>
                        <a:t>transportit</a:t>
                      </a:r>
                      <a:r>
                        <a:rPr lang="en-US" sz="1600" dirty="0">
                          <a:latin typeface="+mn-lt"/>
                          <a:ea typeface="Times New Roman"/>
                          <a:cs typeface="Times New Roman"/>
                        </a:rPr>
                        <a:t> </a:t>
                      </a:r>
                      <a:r>
                        <a:rPr lang="en-US" sz="1600" dirty="0" err="1">
                          <a:latin typeface="+mn-lt"/>
                          <a:ea typeface="Times New Roman"/>
                          <a:cs typeface="Times New Roman"/>
                        </a:rPr>
                        <a:t>ulet</a:t>
                      </a:r>
                      <a:r>
                        <a:rPr lang="en-US" sz="1600" dirty="0">
                          <a:latin typeface="+mn-lt"/>
                          <a:ea typeface="Times New Roman"/>
                          <a:cs typeface="Times New Roman"/>
                        </a:rPr>
                        <a:t> me </a:t>
                      </a:r>
                      <a:r>
                        <a:rPr lang="en-US" sz="1600" b="1" u="sng" dirty="0">
                          <a:latin typeface="+mn-lt"/>
                          <a:ea typeface="Times New Roman"/>
                          <a:cs typeface="Times New Roman"/>
                        </a:rPr>
                        <a:t>3%; </a:t>
                      </a:r>
                      <a:endParaRPr lang="en-US" sz="1600" dirty="0">
                        <a:latin typeface="+mn-lt"/>
                        <a:ea typeface="Times New Roman"/>
                        <a:cs typeface="Times New Roman"/>
                      </a:endParaRPr>
                    </a:p>
                    <a:p>
                      <a:pPr marL="0" marR="0">
                        <a:lnSpc>
                          <a:spcPct val="105000"/>
                        </a:lnSpc>
                        <a:spcBef>
                          <a:spcPts val="0"/>
                        </a:spcBef>
                        <a:spcAft>
                          <a:spcPts val="0"/>
                        </a:spcAft>
                      </a:pPr>
                      <a:r>
                        <a:rPr lang="en-US" sz="1600" b="1" u="sng" dirty="0">
                          <a:latin typeface="+mn-lt"/>
                          <a:ea typeface="Times New Roman"/>
                          <a:cs typeface="Times New Roman"/>
                        </a:rPr>
                        <a:t>13 %</a:t>
                      </a:r>
                      <a:r>
                        <a:rPr lang="en-US" sz="1600" dirty="0">
                          <a:latin typeface="+mn-lt"/>
                          <a:ea typeface="Times New Roman"/>
                          <a:cs typeface="Times New Roman"/>
                        </a:rPr>
                        <a:t> e </a:t>
                      </a:r>
                      <a:r>
                        <a:rPr lang="en-US" sz="1600" dirty="0" err="1">
                          <a:latin typeface="+mn-lt"/>
                          <a:ea typeface="Times New Roman"/>
                          <a:cs typeface="Times New Roman"/>
                        </a:rPr>
                        <a:t>mbetjeve</a:t>
                      </a:r>
                      <a:r>
                        <a:rPr lang="en-US" sz="1600" dirty="0">
                          <a:latin typeface="+mn-lt"/>
                          <a:ea typeface="Times New Roman"/>
                          <a:cs typeface="Times New Roman"/>
                        </a:rPr>
                        <a:t> </a:t>
                      </a:r>
                      <a:r>
                        <a:rPr lang="en-US" sz="1600" dirty="0" err="1">
                          <a:latin typeface="+mn-lt"/>
                          <a:ea typeface="Times New Roman"/>
                          <a:cs typeface="Times New Roman"/>
                        </a:rPr>
                        <a:t>që</a:t>
                      </a:r>
                      <a:r>
                        <a:rPr lang="en-US" sz="1600" dirty="0">
                          <a:latin typeface="+mn-lt"/>
                          <a:ea typeface="Times New Roman"/>
                          <a:cs typeface="Times New Roman"/>
                        </a:rPr>
                        <a:t> </a:t>
                      </a:r>
                      <a:r>
                        <a:rPr lang="en-US" sz="1600" dirty="0" err="1">
                          <a:latin typeface="+mn-lt"/>
                          <a:ea typeface="Times New Roman"/>
                          <a:cs typeface="Times New Roman"/>
                        </a:rPr>
                        <a:t>ndahen</a:t>
                      </a:r>
                      <a:r>
                        <a:rPr lang="en-US" sz="1600" dirty="0">
                          <a:latin typeface="+mn-lt"/>
                          <a:ea typeface="Times New Roman"/>
                          <a:cs typeface="Times New Roman"/>
                        </a:rPr>
                        <a:t> </a:t>
                      </a:r>
                      <a:r>
                        <a:rPr lang="en-US" sz="1600" dirty="0" err="1">
                          <a:latin typeface="+mn-lt"/>
                          <a:ea typeface="Times New Roman"/>
                          <a:cs typeface="Times New Roman"/>
                        </a:rPr>
                        <a:t>në</a:t>
                      </a:r>
                      <a:r>
                        <a:rPr lang="en-US" sz="1600" dirty="0">
                          <a:latin typeface="+mn-lt"/>
                          <a:ea typeface="Times New Roman"/>
                          <a:cs typeface="Times New Roman"/>
                        </a:rPr>
                        <a:t> QNMR ka </a:t>
                      </a:r>
                      <a:r>
                        <a:rPr lang="en-US" sz="1600" dirty="0" err="1">
                          <a:latin typeface="+mn-lt"/>
                          <a:ea typeface="Times New Roman"/>
                          <a:cs typeface="Times New Roman"/>
                        </a:rPr>
                        <a:t>treg</a:t>
                      </a:r>
                      <a:r>
                        <a:rPr lang="en-US" sz="1600" dirty="0">
                          <a:latin typeface="+mn-lt"/>
                          <a:ea typeface="Times New Roman"/>
                          <a:cs typeface="Times New Roman"/>
                        </a:rPr>
                        <a:t> </a:t>
                      </a:r>
                      <a:r>
                        <a:rPr lang="en-US" sz="1600" dirty="0" err="1">
                          <a:latin typeface="+mn-lt"/>
                          <a:ea typeface="Times New Roman"/>
                          <a:cs typeface="Times New Roman"/>
                        </a:rPr>
                        <a:t>të</a:t>
                      </a:r>
                      <a:r>
                        <a:rPr lang="en-US" sz="1600" dirty="0">
                          <a:latin typeface="+mn-lt"/>
                          <a:ea typeface="Times New Roman"/>
                          <a:cs typeface="Times New Roman"/>
                        </a:rPr>
                        <a:t> </a:t>
                      </a:r>
                      <a:r>
                        <a:rPr lang="en-US" sz="1600" dirty="0" err="1">
                          <a:latin typeface="+mn-lt"/>
                          <a:ea typeface="Times New Roman"/>
                          <a:cs typeface="Times New Roman"/>
                        </a:rPr>
                        <a:t>sigurtë</a:t>
                      </a:r>
                      <a:r>
                        <a:rPr lang="en-US" sz="1600" dirty="0">
                          <a:latin typeface="+mn-lt"/>
                          <a:ea typeface="Times New Roman"/>
                          <a:cs typeface="Times New Roman"/>
                        </a:rPr>
                        <a:t> </a:t>
                      </a:r>
                      <a:r>
                        <a:rPr lang="en-US" sz="1600" dirty="0" err="1">
                          <a:latin typeface="+mn-lt"/>
                          <a:ea typeface="Times New Roman"/>
                          <a:cs typeface="Times New Roman"/>
                        </a:rPr>
                        <a:t>për</a:t>
                      </a:r>
                      <a:r>
                        <a:rPr lang="en-US" sz="1600" dirty="0">
                          <a:latin typeface="+mn-lt"/>
                          <a:ea typeface="Times New Roman"/>
                          <a:cs typeface="Times New Roman"/>
                        </a:rPr>
                        <a:t> </a:t>
                      </a:r>
                      <a:r>
                        <a:rPr lang="en-US" sz="1600" dirty="0" err="1">
                          <a:latin typeface="+mn-lt"/>
                          <a:ea typeface="Times New Roman"/>
                          <a:cs typeface="Times New Roman"/>
                        </a:rPr>
                        <a:t>riciklim</a:t>
                      </a:r>
                      <a:r>
                        <a:rPr lang="en-US" sz="1600" dirty="0">
                          <a:latin typeface="+mn-lt"/>
                          <a:ea typeface="Times New Roman"/>
                          <a:cs typeface="Times New Roman"/>
                        </a:rPr>
                        <a:t> (</a:t>
                      </a:r>
                      <a:r>
                        <a:rPr lang="en-US" sz="1600" dirty="0" err="1">
                          <a:latin typeface="+mn-lt"/>
                          <a:ea typeface="Times New Roman"/>
                          <a:cs typeface="Times New Roman"/>
                        </a:rPr>
                        <a:t>letër</a:t>
                      </a:r>
                      <a:r>
                        <a:rPr lang="en-US" sz="1600" dirty="0">
                          <a:latin typeface="+mn-lt"/>
                          <a:ea typeface="Times New Roman"/>
                          <a:cs typeface="Times New Roman"/>
                        </a:rPr>
                        <a:t>/</a:t>
                      </a:r>
                      <a:r>
                        <a:rPr lang="en-US" sz="1600" dirty="0" err="1">
                          <a:latin typeface="+mn-lt"/>
                          <a:ea typeface="Times New Roman"/>
                          <a:cs typeface="Times New Roman"/>
                        </a:rPr>
                        <a:t>karton</a:t>
                      </a:r>
                      <a:r>
                        <a:rPr lang="en-US" sz="1600" dirty="0">
                          <a:latin typeface="+mn-lt"/>
                          <a:ea typeface="Times New Roman"/>
                          <a:cs typeface="Times New Roman"/>
                        </a:rPr>
                        <a:t> </a:t>
                      </a:r>
                      <a:r>
                        <a:rPr lang="en-US" sz="1600" dirty="0" err="1">
                          <a:latin typeface="+mn-lt"/>
                          <a:ea typeface="Times New Roman"/>
                          <a:cs typeface="Times New Roman"/>
                        </a:rPr>
                        <a:t>dhe</a:t>
                      </a:r>
                      <a:r>
                        <a:rPr lang="en-US" sz="1600" dirty="0">
                          <a:latin typeface="+mn-lt"/>
                          <a:ea typeface="Times New Roman"/>
                          <a:cs typeface="Times New Roman"/>
                        </a:rPr>
                        <a:t> </a:t>
                      </a:r>
                      <a:r>
                        <a:rPr lang="en-US" sz="1600" dirty="0" err="1">
                          <a:latin typeface="+mn-lt"/>
                          <a:ea typeface="Times New Roman"/>
                          <a:cs typeface="Times New Roman"/>
                        </a:rPr>
                        <a:t>plastikë</a:t>
                      </a:r>
                      <a:r>
                        <a:rPr lang="en-US" sz="1600" dirty="0">
                          <a:latin typeface="+mn-lt"/>
                          <a:ea typeface="Times New Roman"/>
                          <a:cs typeface="Times New Roman"/>
                        </a:rPr>
                        <a:t>)n e </a:t>
                      </a:r>
                      <a:r>
                        <a:rPr lang="en-US" sz="1600" dirty="0" err="1">
                          <a:latin typeface="+mn-lt"/>
                          <a:ea typeface="Times New Roman"/>
                          <a:cs typeface="Times New Roman"/>
                        </a:rPr>
                        <a:t>pastrimit</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43%</a:t>
                      </a:r>
                      <a:r>
                        <a:rPr lang="it-IT" sz="1600" dirty="0">
                          <a:latin typeface="+mn-lt"/>
                          <a:ea typeface="Times New Roman"/>
                          <a:cs typeface="Times New Roman"/>
                        </a:rPr>
                        <a:t> e kostos operative është mbuluar nga tarifat e familjeve;</a:t>
                      </a:r>
                      <a:endParaRPr lang="en-US" sz="1600" dirty="0">
                        <a:latin typeface="+mn-lt"/>
                        <a:ea typeface="Times New Roman"/>
                        <a:cs typeface="Times New Roman"/>
                      </a:endParaRPr>
                    </a:p>
                    <a:p>
                      <a:pPr marL="0" marR="0">
                        <a:lnSpc>
                          <a:spcPct val="105000"/>
                        </a:lnSpc>
                        <a:spcBef>
                          <a:spcPts val="0"/>
                        </a:spcBef>
                        <a:spcAft>
                          <a:spcPts val="0"/>
                        </a:spcAft>
                      </a:pPr>
                      <a:r>
                        <a:rPr lang="it-IT" sz="1600" b="1" u="sng" dirty="0">
                          <a:latin typeface="+mn-lt"/>
                          <a:ea typeface="Times New Roman"/>
                          <a:cs typeface="Times New Roman"/>
                        </a:rPr>
                        <a:t>72 % </a:t>
                      </a:r>
                      <a:r>
                        <a:rPr lang="it-IT" sz="1600" dirty="0">
                          <a:latin typeface="+mn-lt"/>
                          <a:ea typeface="Times New Roman"/>
                          <a:cs typeface="Times New Roman"/>
                        </a:rPr>
                        <a:t> e qytetarëve janë të kënaqur me shërbimet e reja të pastrimit;</a:t>
                      </a:r>
                      <a:endParaRPr lang="en-US" sz="1600" dirty="0">
                        <a:latin typeface="+mn-lt"/>
                        <a:ea typeface="Times New Roman"/>
                        <a:cs typeface="Times New Roman"/>
                      </a:endParaRPr>
                    </a:p>
                  </a:txBody>
                  <a:tcPr marL="66502" marR="66502"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pPr>
              <a:defRPr/>
            </a:pPr>
            <a:fld id="{C2025A2C-873A-4D71-8946-A475ECB7BC5C}"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30</a:t>
            </a:fld>
            <a:endParaRPr lang="en-US"/>
          </a:p>
        </p:txBody>
      </p:sp>
      <p:sp>
        <p:nvSpPr>
          <p:cNvPr id="3" name="Title 1"/>
          <p:cNvSpPr txBox="1">
            <a:spLocks/>
          </p:cNvSpPr>
          <p:nvPr/>
        </p:nvSpPr>
        <p:spPr>
          <a:xfrm>
            <a:off x="1371600" y="152401"/>
            <a:ext cx="7543800" cy="6858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Moduli</a:t>
            </a:r>
            <a:r>
              <a:rPr kumimoji="0" lang="en-US" sz="3600" b="1" i="0" u="none" strike="noStrike" kern="1200" cap="none" spc="0" normalizeH="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 II: </a:t>
            </a:r>
            <a:r>
              <a:rPr kumimoji="0" lang="en-US" sz="3600" b="1" i="0" u="none" strike="noStrike" kern="1200" cap="none" spc="0" normalizeH="0" noProof="0" dirty="0" err="1"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rPr>
              <a:t>Informim</a:t>
            </a:r>
            <a:r>
              <a:rPr lang="en-US" sz="3600" b="1" dirty="0" smtClean="0">
                <a:solidFill>
                  <a:schemeClr val="tx1">
                    <a:lumMod val="95000"/>
                    <a:lumOff val="5000"/>
                  </a:schemeClr>
                </a:solidFill>
                <a:effectLst>
                  <a:outerShdw blurRad="38100" dist="38100" dir="2700000" algn="tl">
                    <a:srgbClr val="000000">
                      <a:alpha val="43137"/>
                    </a:srgbClr>
                  </a:outerShdw>
                </a:effectLst>
                <a:latin typeface="+mj-lt"/>
                <a:ea typeface="ＭＳ Ｐゴシック" pitchFamily="34" charset="-128"/>
                <a:cs typeface="+mj-cs"/>
              </a:rPr>
              <a:t>, </a:t>
            </a:r>
            <a:r>
              <a:rPr lang="en-US" sz="3600" b="1" dirty="0" err="1" smtClean="0">
                <a:solidFill>
                  <a:schemeClr val="tx1">
                    <a:lumMod val="95000"/>
                    <a:lumOff val="5000"/>
                  </a:schemeClr>
                </a:solidFill>
                <a:effectLst>
                  <a:outerShdw blurRad="38100" dist="38100" dir="2700000" algn="tl">
                    <a:srgbClr val="000000">
                      <a:alpha val="43137"/>
                    </a:srgbClr>
                  </a:outerShdw>
                </a:effectLst>
                <a:latin typeface="+mj-lt"/>
                <a:ea typeface="ＭＳ Ｐゴシック" pitchFamily="34" charset="-128"/>
                <a:cs typeface="+mj-cs"/>
              </a:rPr>
              <a:t>komunikimi</a:t>
            </a:r>
            <a:endParaRPr kumimoji="0" lang="en-US" sz="36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ＭＳ Ｐゴシック" pitchFamily="34" charset="-128"/>
              <a:cs typeface="+mj-cs"/>
            </a:endParaRPr>
          </a:p>
        </p:txBody>
      </p:sp>
      <p:sp>
        <p:nvSpPr>
          <p:cNvPr id="9" name="Oval 8"/>
          <p:cNvSpPr/>
          <p:nvPr/>
        </p:nvSpPr>
        <p:spPr>
          <a:xfrm>
            <a:off x="0" y="762000"/>
            <a:ext cx="8991600" cy="114300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5" name="Rectangle 1"/>
          <p:cNvSpPr>
            <a:spLocks noChangeArrowheads="1"/>
          </p:cNvSpPr>
          <p:nvPr/>
        </p:nvSpPr>
        <p:spPr bwMode="auto">
          <a:xfrm>
            <a:off x="685800" y="1011972"/>
            <a:ext cx="76962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 algn="just" defTabSz="914400" rtl="0" eaLnBrk="1" fontAlgn="base" latinLnBrk="0" hangingPunct="1">
              <a:lnSpc>
                <a:spcPct val="100000"/>
              </a:lnSpc>
              <a:spcBef>
                <a:spcPct val="0"/>
              </a:spcBef>
              <a:spcAft>
                <a:spcPct val="0"/>
              </a:spcAft>
              <a:buClrTx/>
              <a:buSzTx/>
              <a:buFontTx/>
              <a:buChar char="•"/>
              <a:tabLst/>
            </a:pPr>
            <a:r>
              <a:rPr kumimoji="0" lang="it-IT" sz="2000" b="1" i="0" u="sng" strike="noStrike" cap="none" normalizeH="0" baseline="0" dirty="0" smtClean="0">
                <a:ln>
                  <a:noFill/>
                </a:ln>
                <a:solidFill>
                  <a:schemeClr val="tx1"/>
                </a:solidFill>
                <a:effectLst/>
                <a:latin typeface="+mn-lt"/>
                <a:ea typeface="Calibri" pitchFamily="34" charset="0"/>
                <a:cs typeface="Times New Roman" pitchFamily="18" charset="0"/>
              </a:rPr>
              <a:t>HAPI I DYTË: VLERËSIMI I PRIORITEVE PËR APLIKIMIN E FUSHATAVE TË PJESMARRJES PUBLIKE DHE ATO TË INFORMIM KOMUNIKIMIT</a:t>
            </a:r>
          </a:p>
          <a:p>
            <a:pPr marL="0" marR="0" lvl="0" indent="57150"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tx1"/>
                </a:solidFill>
                <a:effectLst/>
                <a:latin typeface="+mn-lt"/>
                <a:ea typeface="Calibri" pitchFamily="34" charset="0"/>
                <a:cs typeface="Times New Roman" pitchFamily="18" charset="0"/>
              </a:rPr>
              <a:t>NJQV-ja do të kryejë fushata të pjesmarrjes publike gjatë hartimit të planit – për t’i bërë me dijë komunitetit iniciativat që po merr përsipër, për të marrë aprovimin e tij për bashkëpunim, dhe për të marrë sugjerime nga komuniteti për skema të tjera të mundshme;</a:t>
            </a:r>
            <a:endParaRPr kumimoji="0" lang="en-US" sz="2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tx1"/>
                </a:solidFill>
                <a:effectLst/>
                <a:latin typeface="+mn-lt"/>
                <a:ea typeface="Calibri" pitchFamily="34" charset="0"/>
                <a:cs typeface="Times New Roman" pitchFamily="18" charset="0"/>
              </a:rPr>
              <a:t>Pjesmarrja publike është e rëndësishme edhe gjatë zbatimit të planit dhe kontrollit, pasi komuniteti do të luajë peshën specifike në arritjet e objektivave të planit;</a:t>
            </a:r>
            <a:endParaRPr kumimoji="0" lang="en-US" sz="2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tx1"/>
                </a:solidFill>
                <a:effectLst/>
                <a:latin typeface="+mn-lt"/>
                <a:ea typeface="Calibri" pitchFamily="34" charset="0"/>
                <a:cs typeface="Times New Roman" pitchFamily="18" charset="0"/>
              </a:rPr>
              <a:t>Fushatë informimi për aplikimin e skemave efektive të grumbullimit të mbetjeve nga qytetarët (skemat e riciklimit dhe kompostimit) dhe njëkohësisht për të siguruar qëndrueshmërinë e tyre.</a:t>
            </a:r>
            <a:endParaRPr kumimoji="0" lang="it-IT" sz="20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0" y="0"/>
            <a:ext cx="9144000" cy="99060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lstStyle/>
          <a:p>
            <a:pPr eaLnBrk="1" hangingPunct="1"/>
            <a:r>
              <a:rPr lang="en-US" sz="3200" u="sng" dirty="0" smtClean="0">
                <a:ea typeface="ＭＳ Ｐゴシック" pitchFamily="34" charset="-128"/>
              </a:rPr>
              <a:t>Model:</a:t>
            </a:r>
            <a:r>
              <a:rPr lang="en-US" sz="3200" dirty="0" smtClean="0">
                <a:ea typeface="ＭＳ Ｐゴシック" pitchFamily="34" charset="-128"/>
              </a:rPr>
              <a:t> </a:t>
            </a:r>
            <a:r>
              <a:rPr lang="en-US" sz="3200" dirty="0" err="1" smtClean="0">
                <a:ea typeface="ＭＳ Ｐゴシック" pitchFamily="34" charset="-128"/>
              </a:rPr>
              <a:t>Zhvillimi</a:t>
            </a:r>
            <a:r>
              <a:rPr lang="en-US" sz="3200" dirty="0" smtClean="0">
                <a:ea typeface="ＭＳ Ｐゴシック" pitchFamily="34" charset="-128"/>
              </a:rPr>
              <a:t> </a:t>
            </a:r>
            <a:r>
              <a:rPr lang="en-US" sz="3200" dirty="0" err="1" smtClean="0">
                <a:ea typeface="ＭＳ Ｐゴシック" pitchFamily="34" charset="-128"/>
              </a:rPr>
              <a:t>i</a:t>
            </a:r>
            <a:r>
              <a:rPr lang="en-US" sz="3200" dirty="0" smtClean="0">
                <a:ea typeface="ＭＳ Ｐゴシック" pitchFamily="34" charset="-128"/>
              </a:rPr>
              <a:t> </a:t>
            </a:r>
            <a:r>
              <a:rPr lang="en-US" sz="3200" dirty="0" err="1" smtClean="0">
                <a:ea typeface="ＭＳ Ｐゴシック" pitchFamily="34" charset="-128"/>
              </a:rPr>
              <a:t>një</a:t>
            </a:r>
            <a:r>
              <a:rPr lang="en-US" sz="3200" dirty="0" smtClean="0">
                <a:ea typeface="ＭＳ Ｐゴシック" pitchFamily="34" charset="-128"/>
              </a:rPr>
              <a:t> </a:t>
            </a:r>
            <a:r>
              <a:rPr lang="en-US" sz="3200" dirty="0" err="1" smtClean="0">
                <a:ea typeface="ＭＳ Ｐゴシック" pitchFamily="34" charset="-128"/>
              </a:rPr>
              <a:t>programi</a:t>
            </a:r>
            <a:r>
              <a:rPr lang="en-US" sz="3200" dirty="0" smtClean="0">
                <a:ea typeface="ＭＳ Ｐゴシック" pitchFamily="34" charset="-128"/>
              </a:rPr>
              <a:t> </a:t>
            </a:r>
            <a:r>
              <a:rPr lang="en-US" sz="3200" dirty="0" err="1" smtClean="0">
                <a:ea typeface="ＭＳ Ｐゴシック" pitchFamily="34" charset="-128"/>
              </a:rPr>
              <a:t>për</a:t>
            </a:r>
            <a:r>
              <a:rPr lang="en-US" sz="3200" dirty="0" smtClean="0">
                <a:ea typeface="ＭＳ Ｐゴシック" pitchFamily="34" charset="-128"/>
              </a:rPr>
              <a:t> </a:t>
            </a:r>
            <a:r>
              <a:rPr lang="en-US" sz="3200" dirty="0" err="1" smtClean="0">
                <a:ea typeface="ＭＳ Ｐゴシック" pitchFamily="34" charset="-128"/>
              </a:rPr>
              <a:t>ndërgjegjësimin</a:t>
            </a:r>
            <a:r>
              <a:rPr lang="en-US" sz="3200" dirty="0" smtClean="0">
                <a:ea typeface="ＭＳ Ｐゴシック" pitchFamily="34" charset="-128"/>
              </a:rPr>
              <a:t> </a:t>
            </a:r>
            <a:r>
              <a:rPr lang="en-US" sz="3200" dirty="0" err="1" smtClean="0">
                <a:ea typeface="ＭＳ Ｐゴシック" pitchFamily="34" charset="-128"/>
              </a:rPr>
              <a:t>dhe</a:t>
            </a:r>
            <a:r>
              <a:rPr lang="en-US" sz="3200" dirty="0" smtClean="0">
                <a:ea typeface="ＭＳ Ｐゴシック" pitchFamily="34" charset="-128"/>
              </a:rPr>
              <a:t> </a:t>
            </a:r>
            <a:r>
              <a:rPr lang="en-US" sz="3200" dirty="0" err="1" smtClean="0">
                <a:ea typeface="ＭＳ Ｐゴシック" pitchFamily="34" charset="-128"/>
              </a:rPr>
              <a:t>informimin</a:t>
            </a:r>
            <a:r>
              <a:rPr lang="en-US" sz="3200" dirty="0" smtClean="0">
                <a:ea typeface="ＭＳ Ｐゴシック" pitchFamily="34" charset="-128"/>
              </a:rPr>
              <a:t> e </a:t>
            </a:r>
            <a:r>
              <a:rPr lang="en-US" sz="3200" dirty="0" err="1" smtClean="0">
                <a:ea typeface="ＭＳ Ｐゴシック" pitchFamily="34" charset="-128"/>
              </a:rPr>
              <a:t>komunitetit</a:t>
            </a:r>
            <a:r>
              <a:rPr lang="en-US" sz="3200" dirty="0" smtClean="0">
                <a:ea typeface="ＭＳ Ｐゴシック" pitchFamily="34" charset="-128"/>
              </a:rPr>
              <a:t> </a:t>
            </a:r>
            <a:r>
              <a:rPr lang="en-US" sz="3200" dirty="0" err="1" smtClean="0">
                <a:ea typeface="ＭＳ Ｐゴシック" pitchFamily="34" charset="-128"/>
              </a:rPr>
              <a:t>për</a:t>
            </a:r>
            <a:r>
              <a:rPr lang="en-US" sz="3200" dirty="0" smtClean="0">
                <a:ea typeface="ＭＳ Ｐゴシック" pitchFamily="34" charset="-128"/>
              </a:rPr>
              <a:t> MM</a:t>
            </a:r>
          </a:p>
        </p:txBody>
      </p:sp>
      <p:graphicFrame>
        <p:nvGraphicFramePr>
          <p:cNvPr id="4" name="Diagram 3"/>
          <p:cNvGraphicFramePr/>
          <p:nvPr/>
        </p:nvGraphicFramePr>
        <p:xfrm>
          <a:off x="152400" y="1397000"/>
          <a:ext cx="8686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C2025A2C-873A-4D71-8946-A475ECB7BC5C}"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62552"/>
            <a:ext cx="9144000" cy="892792"/>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i="1" dirty="0" smtClean="0">
              <a:solidFill>
                <a:schemeClr val="tx1"/>
              </a:solidFill>
            </a:endParaRPr>
          </a:p>
          <a:p>
            <a:pPr lvl="0" algn="ctr"/>
            <a:r>
              <a:rPr lang="en-US" sz="2800" b="1" i="1" dirty="0" err="1" smtClean="0">
                <a:solidFill>
                  <a:schemeClr val="tx1"/>
                </a:solidFill>
              </a:rPr>
              <a:t>Veprimtari</a:t>
            </a:r>
            <a:r>
              <a:rPr lang="en-US" sz="2800" b="1" i="1" dirty="0" smtClean="0">
                <a:solidFill>
                  <a:schemeClr val="tx1"/>
                </a:solidFill>
              </a:rPr>
              <a:t> </a:t>
            </a:r>
            <a:r>
              <a:rPr lang="en-US" sz="2800" b="1" i="1" dirty="0" err="1" smtClean="0">
                <a:solidFill>
                  <a:schemeClr val="tx1"/>
                </a:solidFill>
              </a:rPr>
              <a:t>paraprake</a:t>
            </a:r>
            <a:r>
              <a:rPr lang="en-US" sz="2800" b="1" i="1" dirty="0" smtClean="0">
                <a:solidFill>
                  <a:schemeClr val="tx1"/>
                </a:solidFill>
              </a:rPr>
              <a:t> </a:t>
            </a:r>
            <a:r>
              <a:rPr lang="en-US" sz="2800" b="1" i="1" dirty="0" err="1" smtClean="0">
                <a:solidFill>
                  <a:schemeClr val="tx1"/>
                </a:solidFill>
              </a:rPr>
              <a:t>të</a:t>
            </a:r>
            <a:r>
              <a:rPr lang="en-US" sz="2800" b="1" i="1" dirty="0" smtClean="0">
                <a:solidFill>
                  <a:schemeClr val="tx1"/>
                </a:solidFill>
              </a:rPr>
              <a:t> </a:t>
            </a:r>
            <a:r>
              <a:rPr lang="en-US" sz="2800" b="1" i="1" dirty="0" err="1" smtClean="0">
                <a:solidFill>
                  <a:schemeClr val="tx1"/>
                </a:solidFill>
              </a:rPr>
              <a:t>ndërgjegjësimit</a:t>
            </a:r>
            <a:endParaRPr lang="en-US" sz="2800" b="1" i="1" dirty="0" smtClean="0">
              <a:solidFill>
                <a:schemeClr val="tx1"/>
              </a:solidFill>
            </a:endParaRPr>
          </a:p>
          <a:p>
            <a:pPr algn="ctr"/>
            <a:endParaRPr lang="en-US" sz="2800" b="1" i="1" dirty="0">
              <a:solidFill>
                <a:schemeClr val="tx1"/>
              </a:solidFill>
            </a:endParaRPr>
          </a:p>
        </p:txBody>
      </p:sp>
      <p:sp>
        <p:nvSpPr>
          <p:cNvPr id="3" name="Rectangle 2"/>
          <p:cNvSpPr/>
          <p:nvPr/>
        </p:nvSpPr>
        <p:spPr>
          <a:xfrm>
            <a:off x="1183944" y="125104"/>
            <a:ext cx="386688" cy="587992"/>
          </a:xfrm>
          <a:prstGeom prst="rect">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FF0000"/>
                </a:solidFill>
              </a:rPr>
              <a:t>1</a:t>
            </a:r>
            <a:endParaRPr lang="en-US" sz="4400" b="1" i="1" dirty="0">
              <a:solidFill>
                <a:srgbClr val="FF0000"/>
              </a:solidFill>
            </a:endParaRPr>
          </a:p>
        </p:txBody>
      </p:sp>
      <p:sp>
        <p:nvSpPr>
          <p:cNvPr id="5" name="Rectangle 4"/>
          <p:cNvSpPr/>
          <p:nvPr/>
        </p:nvSpPr>
        <p:spPr>
          <a:xfrm>
            <a:off x="0" y="900752"/>
            <a:ext cx="9144000" cy="1066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chemeClr val="tx1"/>
                </a:solidFill>
              </a:rPr>
              <a:t>Autoritete</a:t>
            </a:r>
            <a:r>
              <a:rPr lang="en-US" sz="2000" b="1" dirty="0" smtClean="0">
                <a:solidFill>
                  <a:schemeClr val="tx1"/>
                </a:solidFill>
              </a:rPr>
              <a:t> </a:t>
            </a:r>
            <a:r>
              <a:rPr lang="en-US" sz="2000" b="1" dirty="0" err="1" smtClean="0">
                <a:solidFill>
                  <a:schemeClr val="tx1"/>
                </a:solidFill>
              </a:rPr>
              <a:t>vendore</a:t>
            </a:r>
            <a:r>
              <a:rPr lang="en-US" sz="2000" b="1" dirty="0" smtClean="0">
                <a:solidFill>
                  <a:schemeClr val="tx1"/>
                </a:solidFill>
              </a:rPr>
              <a:t> </a:t>
            </a:r>
            <a:r>
              <a:rPr lang="en-US" sz="2000" b="1" dirty="0" err="1" smtClean="0">
                <a:solidFill>
                  <a:schemeClr val="tx1"/>
                </a:solidFill>
              </a:rPr>
              <a:t>provojnë</a:t>
            </a:r>
            <a:r>
              <a:rPr lang="en-US" sz="2000" b="1" dirty="0" smtClean="0">
                <a:solidFill>
                  <a:schemeClr val="tx1"/>
                </a:solidFill>
              </a:rPr>
              <a:t> </a:t>
            </a:r>
            <a:r>
              <a:rPr lang="en-US" sz="2000" b="1" dirty="0" err="1" smtClean="0">
                <a:solidFill>
                  <a:schemeClr val="tx1"/>
                </a:solidFill>
              </a:rPr>
              <a:t>në</a:t>
            </a:r>
            <a:r>
              <a:rPr lang="en-US" sz="2000" b="1" dirty="0" smtClean="0">
                <a:solidFill>
                  <a:schemeClr val="tx1"/>
                </a:solidFill>
              </a:rPr>
              <a:t> </a:t>
            </a:r>
            <a:r>
              <a:rPr lang="en-US" sz="2000" b="1" dirty="0" err="1" smtClean="0">
                <a:solidFill>
                  <a:schemeClr val="tx1"/>
                </a:solidFill>
              </a:rPr>
              <a:t>komunitete</a:t>
            </a:r>
            <a:r>
              <a:rPr lang="en-US" sz="2000" b="1" dirty="0" smtClean="0">
                <a:solidFill>
                  <a:schemeClr val="tx1"/>
                </a:solidFill>
              </a:rPr>
              <a:t> </a:t>
            </a:r>
            <a:r>
              <a:rPr lang="en-US" sz="2000" b="1" dirty="0" err="1" smtClean="0">
                <a:solidFill>
                  <a:schemeClr val="tx1"/>
                </a:solidFill>
              </a:rPr>
              <a:t>dhe</a:t>
            </a:r>
            <a:r>
              <a:rPr lang="en-US" sz="2000" b="1" dirty="0" smtClean="0">
                <a:solidFill>
                  <a:schemeClr val="tx1"/>
                </a:solidFill>
              </a:rPr>
              <a:t> </a:t>
            </a:r>
            <a:r>
              <a:rPr lang="en-US" sz="2000" b="1" dirty="0" err="1" smtClean="0">
                <a:solidFill>
                  <a:schemeClr val="tx1"/>
                </a:solidFill>
              </a:rPr>
              <a:t>në</a:t>
            </a:r>
            <a:r>
              <a:rPr lang="en-US" sz="2000" b="1" dirty="0" smtClean="0">
                <a:solidFill>
                  <a:schemeClr val="tx1"/>
                </a:solidFill>
              </a:rPr>
              <a:t> </a:t>
            </a:r>
            <a:r>
              <a:rPr lang="en-US" sz="2000" b="1" dirty="0" err="1" smtClean="0">
                <a:solidFill>
                  <a:schemeClr val="tx1"/>
                </a:solidFill>
              </a:rPr>
              <a:t>zonat</a:t>
            </a:r>
            <a:r>
              <a:rPr lang="en-US" sz="2000" b="1" dirty="0" smtClean="0">
                <a:solidFill>
                  <a:schemeClr val="tx1"/>
                </a:solidFill>
              </a:rPr>
              <a:t> pilot </a:t>
            </a:r>
            <a:r>
              <a:rPr lang="en-US" sz="2000" b="1" dirty="0" err="1" smtClean="0">
                <a:solidFill>
                  <a:schemeClr val="tx1"/>
                </a:solidFill>
              </a:rPr>
              <a:t>ide</a:t>
            </a:r>
            <a:r>
              <a:rPr lang="en-US" sz="2000" b="1" dirty="0" smtClean="0">
                <a:solidFill>
                  <a:schemeClr val="tx1"/>
                </a:solidFill>
              </a:rPr>
              <a:t>/ </a:t>
            </a:r>
            <a:r>
              <a:rPr lang="en-US" sz="2000" b="1" dirty="0" err="1" smtClean="0">
                <a:solidFill>
                  <a:schemeClr val="tx1"/>
                </a:solidFill>
              </a:rPr>
              <a:t>skema</a:t>
            </a:r>
            <a:r>
              <a:rPr lang="en-US" sz="2000" b="1" dirty="0" smtClean="0">
                <a:solidFill>
                  <a:schemeClr val="tx1"/>
                </a:solidFill>
              </a:rPr>
              <a:t> </a:t>
            </a:r>
            <a:r>
              <a:rPr lang="en-US" sz="2000" b="1" dirty="0" err="1" smtClean="0">
                <a:solidFill>
                  <a:schemeClr val="tx1"/>
                </a:solidFill>
              </a:rPr>
              <a:t>të</a:t>
            </a:r>
            <a:r>
              <a:rPr lang="en-US" sz="2000" b="1" dirty="0" smtClean="0">
                <a:solidFill>
                  <a:schemeClr val="tx1"/>
                </a:solidFill>
              </a:rPr>
              <a:t> </a:t>
            </a:r>
            <a:r>
              <a:rPr lang="en-US" sz="2000" b="1" dirty="0" err="1" smtClean="0">
                <a:solidFill>
                  <a:schemeClr val="tx1"/>
                </a:solidFill>
              </a:rPr>
              <a:t>reja</a:t>
            </a:r>
            <a:r>
              <a:rPr lang="en-US" sz="2000" b="1" dirty="0" smtClean="0">
                <a:solidFill>
                  <a:schemeClr val="tx1"/>
                </a:solidFill>
              </a:rPr>
              <a:t> </a:t>
            </a:r>
            <a:r>
              <a:rPr lang="en-US" sz="2000" b="1" dirty="0" err="1" smtClean="0">
                <a:solidFill>
                  <a:schemeClr val="tx1"/>
                </a:solidFill>
              </a:rPr>
              <a:t>në</a:t>
            </a:r>
            <a:r>
              <a:rPr lang="en-US" sz="2000" b="1" dirty="0" smtClean="0">
                <a:solidFill>
                  <a:schemeClr val="tx1"/>
                </a:solidFill>
              </a:rPr>
              <a:t> </a:t>
            </a:r>
            <a:r>
              <a:rPr lang="en-US" sz="2000" b="1" dirty="0" err="1" smtClean="0">
                <a:solidFill>
                  <a:schemeClr val="tx1"/>
                </a:solidFill>
              </a:rPr>
              <a:t>lidhje</a:t>
            </a:r>
            <a:r>
              <a:rPr lang="en-US" sz="2000" b="1" dirty="0" smtClean="0">
                <a:solidFill>
                  <a:schemeClr val="tx1"/>
                </a:solidFill>
              </a:rPr>
              <a:t> me </a:t>
            </a:r>
            <a:r>
              <a:rPr lang="en-US" sz="2000" b="1" dirty="0" err="1" smtClean="0">
                <a:solidFill>
                  <a:schemeClr val="tx1"/>
                </a:solidFill>
              </a:rPr>
              <a:t>manaxhimin</a:t>
            </a:r>
            <a:r>
              <a:rPr lang="en-US" sz="2000" b="1" dirty="0" smtClean="0">
                <a:solidFill>
                  <a:schemeClr val="tx1"/>
                </a:solidFill>
              </a:rPr>
              <a:t> e </a:t>
            </a:r>
            <a:r>
              <a:rPr lang="en-US" sz="2000" b="1" dirty="0" err="1" smtClean="0">
                <a:solidFill>
                  <a:schemeClr val="tx1"/>
                </a:solidFill>
              </a:rPr>
              <a:t>mbetjeve</a:t>
            </a:r>
            <a:r>
              <a:rPr lang="en-US" sz="2000" b="1" dirty="0" smtClean="0">
                <a:solidFill>
                  <a:schemeClr val="tx1"/>
                </a:solidFill>
              </a:rPr>
              <a:t>: </a:t>
            </a:r>
            <a:r>
              <a:rPr lang="en-US" sz="2000" b="1" dirty="0" err="1" smtClean="0">
                <a:solidFill>
                  <a:schemeClr val="tx1"/>
                </a:solidFill>
              </a:rPr>
              <a:t>si</a:t>
            </a:r>
            <a:r>
              <a:rPr lang="en-US" sz="2000" b="1" dirty="0" smtClean="0">
                <a:solidFill>
                  <a:schemeClr val="tx1"/>
                </a:solidFill>
              </a:rPr>
              <a:t> </a:t>
            </a:r>
            <a:r>
              <a:rPr lang="en-US" sz="2000" b="1" dirty="0" err="1" smtClean="0">
                <a:solidFill>
                  <a:schemeClr val="tx1"/>
                </a:solidFill>
              </a:rPr>
              <a:t>grumbiullimi</a:t>
            </a:r>
            <a:r>
              <a:rPr lang="en-US" sz="2000" b="1" dirty="0" smtClean="0">
                <a:solidFill>
                  <a:schemeClr val="tx1"/>
                </a:solidFill>
              </a:rPr>
              <a:t> </a:t>
            </a:r>
            <a:r>
              <a:rPr lang="en-US" sz="2000" b="1" dirty="0" err="1" smtClean="0">
                <a:solidFill>
                  <a:schemeClr val="tx1"/>
                </a:solidFill>
              </a:rPr>
              <a:t>i</a:t>
            </a:r>
            <a:r>
              <a:rPr lang="en-US" sz="2000" b="1" dirty="0" smtClean="0">
                <a:solidFill>
                  <a:schemeClr val="tx1"/>
                </a:solidFill>
              </a:rPr>
              <a:t> </a:t>
            </a:r>
            <a:r>
              <a:rPr lang="en-US" sz="2000" b="1" dirty="0" err="1" smtClean="0">
                <a:solidFill>
                  <a:schemeClr val="tx1"/>
                </a:solidFill>
              </a:rPr>
              <a:t>mbetjeve</a:t>
            </a:r>
            <a:r>
              <a:rPr lang="en-US" sz="2000" b="1" dirty="0" smtClean="0">
                <a:solidFill>
                  <a:schemeClr val="tx1"/>
                </a:solidFill>
              </a:rPr>
              <a:t> </a:t>
            </a:r>
            <a:r>
              <a:rPr lang="en-US" sz="2000" b="1" dirty="0" err="1" smtClean="0">
                <a:solidFill>
                  <a:schemeClr val="tx1"/>
                </a:solidFill>
              </a:rPr>
              <a:t>në</a:t>
            </a:r>
            <a:r>
              <a:rPr lang="en-US" sz="2000" b="1" dirty="0" smtClean="0">
                <a:solidFill>
                  <a:schemeClr val="tx1"/>
                </a:solidFill>
              </a:rPr>
              <a:t> </a:t>
            </a:r>
            <a:r>
              <a:rPr lang="en-US" sz="2000" b="1" dirty="0" err="1" smtClean="0">
                <a:solidFill>
                  <a:schemeClr val="tx1"/>
                </a:solidFill>
              </a:rPr>
              <a:t>burim</a:t>
            </a:r>
            <a:r>
              <a:rPr lang="en-US" sz="2000" b="1" dirty="0" smtClean="0">
                <a:solidFill>
                  <a:schemeClr val="tx1"/>
                </a:solidFill>
              </a:rPr>
              <a:t>, </a:t>
            </a:r>
            <a:r>
              <a:rPr lang="en-US" sz="2000" b="1" dirty="0" err="1" smtClean="0">
                <a:solidFill>
                  <a:schemeClr val="tx1"/>
                </a:solidFill>
              </a:rPr>
              <a:t>ndarja</a:t>
            </a:r>
            <a:r>
              <a:rPr lang="en-US" sz="2000" b="1" dirty="0" smtClean="0">
                <a:solidFill>
                  <a:schemeClr val="tx1"/>
                </a:solidFill>
              </a:rPr>
              <a:t>, </a:t>
            </a:r>
            <a:r>
              <a:rPr lang="en-US" sz="2000" b="1" dirty="0" err="1" smtClean="0">
                <a:solidFill>
                  <a:schemeClr val="tx1"/>
                </a:solidFill>
              </a:rPr>
              <a:t>ripërdorimi</a:t>
            </a:r>
            <a:r>
              <a:rPr lang="en-US" sz="2000" b="1" dirty="0" smtClean="0">
                <a:solidFill>
                  <a:schemeClr val="tx1"/>
                </a:solidFill>
              </a:rPr>
              <a:t> </a:t>
            </a:r>
            <a:r>
              <a:rPr lang="en-US" sz="2000" b="1" dirty="0" err="1" smtClean="0">
                <a:solidFill>
                  <a:schemeClr val="tx1"/>
                </a:solidFill>
              </a:rPr>
              <a:t>dhe</a:t>
            </a:r>
            <a:r>
              <a:rPr lang="en-US" sz="2000" b="1" dirty="0" smtClean="0">
                <a:solidFill>
                  <a:schemeClr val="tx1"/>
                </a:solidFill>
              </a:rPr>
              <a:t> </a:t>
            </a:r>
            <a:r>
              <a:rPr lang="en-US" sz="2000" b="1" dirty="0" err="1" smtClean="0">
                <a:solidFill>
                  <a:schemeClr val="tx1"/>
                </a:solidFill>
              </a:rPr>
              <a:t>riciklimi</a:t>
            </a:r>
            <a:r>
              <a:rPr lang="en-US" sz="2000" b="1" dirty="0" smtClean="0">
                <a:solidFill>
                  <a:schemeClr val="tx1"/>
                </a:solidFill>
              </a:rPr>
              <a:t> </a:t>
            </a:r>
            <a:r>
              <a:rPr lang="en-US" sz="2000" b="1" dirty="0" err="1" smtClean="0">
                <a:solidFill>
                  <a:schemeClr val="tx1"/>
                </a:solidFill>
              </a:rPr>
              <a:t>i</a:t>
            </a:r>
            <a:r>
              <a:rPr lang="en-US" sz="2000" b="1" dirty="0" smtClean="0">
                <a:solidFill>
                  <a:schemeClr val="tx1"/>
                </a:solidFill>
              </a:rPr>
              <a:t> </a:t>
            </a:r>
            <a:r>
              <a:rPr lang="en-US" sz="2000" b="1" dirty="0" err="1" smtClean="0">
                <a:solidFill>
                  <a:schemeClr val="tx1"/>
                </a:solidFill>
              </a:rPr>
              <a:t>mbetjeve</a:t>
            </a:r>
            <a:r>
              <a:rPr lang="en-US" sz="2000" b="1" dirty="0" smtClean="0">
                <a:solidFill>
                  <a:schemeClr val="tx1"/>
                </a:solidFill>
              </a:rPr>
              <a:t>, </a:t>
            </a:r>
            <a:r>
              <a:rPr lang="en-US" sz="2000" b="1" dirty="0" err="1" smtClean="0">
                <a:solidFill>
                  <a:schemeClr val="tx1"/>
                </a:solidFill>
              </a:rPr>
              <a:t>etj</a:t>
            </a:r>
            <a:r>
              <a:rPr lang="en-US" sz="2000" b="1" dirty="0" smtClean="0">
                <a:solidFill>
                  <a:schemeClr val="tx1"/>
                </a:solidFill>
              </a:rPr>
              <a:t>.</a:t>
            </a:r>
            <a:endParaRPr lang="en-US" sz="2000" b="1" dirty="0">
              <a:solidFill>
                <a:schemeClr val="tx1"/>
              </a:solidFill>
            </a:endParaRPr>
          </a:p>
        </p:txBody>
      </p:sp>
      <p:pic>
        <p:nvPicPr>
          <p:cNvPr id="7" name="Picture 6"/>
          <p:cNvPicPr/>
          <p:nvPr/>
        </p:nvPicPr>
        <p:blipFill>
          <a:blip r:embed="rId2" cstate="print"/>
          <a:srcRect r="13930" b="8864"/>
          <a:stretch>
            <a:fillRect/>
          </a:stretch>
        </p:blipFill>
        <p:spPr bwMode="auto">
          <a:xfrm>
            <a:off x="0" y="6172200"/>
            <a:ext cx="9144000" cy="6858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7135504" y="2213216"/>
            <a:ext cx="1981200" cy="34290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5181600" y="3962400"/>
            <a:ext cx="1893570" cy="2209800"/>
          </a:xfrm>
          <a:prstGeom prst="rect">
            <a:avLst/>
          </a:prstGeom>
          <a:noFill/>
          <a:ln w="9525">
            <a:noFill/>
            <a:miter lim="800000"/>
            <a:headEnd/>
            <a:tailEnd/>
          </a:ln>
        </p:spPr>
      </p:pic>
      <p:sp>
        <p:nvSpPr>
          <p:cNvPr id="9" name="Rectangle 8"/>
          <p:cNvSpPr/>
          <p:nvPr/>
        </p:nvSpPr>
        <p:spPr>
          <a:xfrm>
            <a:off x="0" y="2207528"/>
            <a:ext cx="4724400" cy="2133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chemeClr val="tx1"/>
                </a:solidFill>
              </a:rPr>
              <a:t>Synimi</a:t>
            </a:r>
            <a:r>
              <a:rPr lang="en-US" sz="2000" b="1" dirty="0" smtClean="0">
                <a:solidFill>
                  <a:schemeClr val="tx1"/>
                </a:solidFill>
              </a:rPr>
              <a:t>: </a:t>
            </a:r>
            <a:r>
              <a:rPr lang="en-US" sz="2000" b="1" dirty="0" err="1" smtClean="0">
                <a:solidFill>
                  <a:schemeClr val="tx1"/>
                </a:solidFill>
              </a:rPr>
              <a:t>Informimi</a:t>
            </a:r>
            <a:r>
              <a:rPr lang="en-US" sz="2000" b="1" dirty="0" smtClean="0">
                <a:solidFill>
                  <a:schemeClr val="tx1"/>
                </a:solidFill>
              </a:rPr>
              <a:t> </a:t>
            </a:r>
            <a:r>
              <a:rPr lang="en-US" sz="2000" b="1" dirty="0" err="1" smtClean="0">
                <a:solidFill>
                  <a:schemeClr val="tx1"/>
                </a:solidFill>
              </a:rPr>
              <a:t>i</a:t>
            </a:r>
            <a:r>
              <a:rPr lang="en-US" sz="2000" b="1" dirty="0" smtClean="0">
                <a:solidFill>
                  <a:schemeClr val="tx1"/>
                </a:solidFill>
              </a:rPr>
              <a:t> </a:t>
            </a:r>
            <a:r>
              <a:rPr lang="en-US" sz="2000" b="1" dirty="0" err="1" smtClean="0">
                <a:solidFill>
                  <a:schemeClr val="tx1"/>
                </a:solidFill>
              </a:rPr>
              <a:t>komunitetit</a:t>
            </a:r>
            <a:r>
              <a:rPr lang="en-US" sz="2000" b="1" dirty="0" smtClean="0">
                <a:solidFill>
                  <a:schemeClr val="tx1"/>
                </a:solidFill>
              </a:rPr>
              <a:t> </a:t>
            </a:r>
            <a:r>
              <a:rPr lang="en-US" sz="2000" b="1" dirty="0" err="1" smtClean="0">
                <a:solidFill>
                  <a:schemeClr val="tx1"/>
                </a:solidFill>
              </a:rPr>
              <a:t>për</a:t>
            </a:r>
            <a:r>
              <a:rPr lang="en-US" sz="2000" b="1" dirty="0" smtClean="0">
                <a:solidFill>
                  <a:schemeClr val="tx1"/>
                </a:solidFill>
              </a:rPr>
              <a:t> </a:t>
            </a:r>
            <a:r>
              <a:rPr lang="en-US" sz="2000" b="1" dirty="0" err="1" smtClean="0">
                <a:solidFill>
                  <a:schemeClr val="tx1"/>
                </a:solidFill>
              </a:rPr>
              <a:t>marrjen</a:t>
            </a:r>
            <a:r>
              <a:rPr lang="en-US" sz="2000" b="1" dirty="0" smtClean="0">
                <a:solidFill>
                  <a:schemeClr val="tx1"/>
                </a:solidFill>
              </a:rPr>
              <a:t> e </a:t>
            </a:r>
            <a:r>
              <a:rPr lang="en-US" sz="2000" b="1" dirty="0" err="1" smtClean="0">
                <a:solidFill>
                  <a:schemeClr val="tx1"/>
                </a:solidFill>
              </a:rPr>
              <a:t>vendimit</a:t>
            </a:r>
            <a:r>
              <a:rPr lang="en-US" sz="2000" b="1" dirty="0" smtClean="0">
                <a:solidFill>
                  <a:schemeClr val="tx1"/>
                </a:solidFill>
              </a:rPr>
              <a:t> </a:t>
            </a:r>
            <a:r>
              <a:rPr lang="en-US" sz="2000" b="1" dirty="0" err="1" smtClean="0">
                <a:solidFill>
                  <a:schemeClr val="tx1"/>
                </a:solidFill>
              </a:rPr>
              <a:t>për</a:t>
            </a:r>
            <a:r>
              <a:rPr lang="en-US" sz="2000" b="1" dirty="0" smtClean="0">
                <a:solidFill>
                  <a:schemeClr val="tx1"/>
                </a:solidFill>
              </a:rPr>
              <a:t> </a:t>
            </a:r>
            <a:r>
              <a:rPr lang="en-US" sz="2000" b="1" dirty="0" err="1" smtClean="0">
                <a:solidFill>
                  <a:schemeClr val="tx1"/>
                </a:solidFill>
              </a:rPr>
              <a:t>aplikimin</a:t>
            </a:r>
            <a:r>
              <a:rPr lang="en-US" sz="2000" b="1" dirty="0" smtClean="0">
                <a:solidFill>
                  <a:schemeClr val="tx1"/>
                </a:solidFill>
              </a:rPr>
              <a:t> e </a:t>
            </a:r>
            <a:r>
              <a:rPr lang="en-US" sz="2000" b="1" dirty="0" err="1" smtClean="0">
                <a:solidFill>
                  <a:schemeClr val="tx1"/>
                </a:solidFill>
              </a:rPr>
              <a:t>një</a:t>
            </a:r>
            <a:r>
              <a:rPr lang="en-US" sz="2000" b="1" dirty="0" smtClean="0">
                <a:solidFill>
                  <a:schemeClr val="tx1"/>
                </a:solidFill>
              </a:rPr>
              <a:t> </a:t>
            </a:r>
            <a:r>
              <a:rPr lang="en-US" sz="2000" b="1" dirty="0" err="1" smtClean="0">
                <a:solidFill>
                  <a:schemeClr val="tx1"/>
                </a:solidFill>
              </a:rPr>
              <a:t>metode</a:t>
            </a:r>
            <a:r>
              <a:rPr lang="en-US" sz="2000" b="1" dirty="0" smtClean="0">
                <a:solidFill>
                  <a:schemeClr val="tx1"/>
                </a:solidFill>
              </a:rPr>
              <a:t> </a:t>
            </a:r>
            <a:r>
              <a:rPr lang="en-US" sz="2000" b="1" dirty="0" err="1" smtClean="0">
                <a:solidFill>
                  <a:schemeClr val="tx1"/>
                </a:solidFill>
              </a:rPr>
              <a:t>të</a:t>
            </a:r>
            <a:r>
              <a:rPr lang="en-US" sz="2000" b="1" dirty="0" smtClean="0">
                <a:solidFill>
                  <a:schemeClr val="tx1"/>
                </a:solidFill>
              </a:rPr>
              <a:t> re </a:t>
            </a:r>
            <a:r>
              <a:rPr lang="en-US" sz="2000" b="1" dirty="0" err="1" smtClean="0">
                <a:solidFill>
                  <a:schemeClr val="tx1"/>
                </a:solidFill>
              </a:rPr>
              <a:t>të</a:t>
            </a:r>
            <a:r>
              <a:rPr lang="en-US" sz="2000" b="1" dirty="0" smtClean="0">
                <a:solidFill>
                  <a:schemeClr val="tx1"/>
                </a:solidFill>
              </a:rPr>
              <a:t> </a:t>
            </a:r>
            <a:r>
              <a:rPr lang="en-US" sz="2000" b="1" dirty="0" err="1" smtClean="0">
                <a:solidFill>
                  <a:schemeClr val="tx1"/>
                </a:solidFill>
              </a:rPr>
              <a:t>manaxhimit</a:t>
            </a:r>
            <a:r>
              <a:rPr lang="en-US" sz="2000" b="1" dirty="0" smtClean="0">
                <a:solidFill>
                  <a:schemeClr val="tx1"/>
                </a:solidFill>
              </a:rPr>
              <a:t> </a:t>
            </a:r>
            <a:r>
              <a:rPr lang="en-US" sz="2000" b="1" dirty="0" err="1" smtClean="0">
                <a:solidFill>
                  <a:schemeClr val="tx1"/>
                </a:solidFill>
              </a:rPr>
              <a:t>të</a:t>
            </a:r>
            <a:r>
              <a:rPr lang="en-US" sz="2000" b="1" dirty="0" smtClean="0">
                <a:solidFill>
                  <a:schemeClr val="tx1"/>
                </a:solidFill>
              </a:rPr>
              <a:t> </a:t>
            </a:r>
            <a:r>
              <a:rPr lang="en-US" sz="2000" b="1" dirty="0" err="1" smtClean="0">
                <a:solidFill>
                  <a:schemeClr val="tx1"/>
                </a:solidFill>
              </a:rPr>
              <a:t>mbetjeve</a:t>
            </a:r>
            <a:endParaRPr lang="en-US" sz="2000" b="1" dirty="0" smtClean="0">
              <a:solidFill>
                <a:schemeClr val="tx1"/>
              </a:solidFill>
            </a:endParaRPr>
          </a:p>
          <a:p>
            <a:pPr algn="just"/>
            <a:endParaRPr lang="en-US" sz="2000" b="1" dirty="0" smtClean="0">
              <a:solidFill>
                <a:schemeClr val="tx1"/>
              </a:solidFill>
            </a:endParaRPr>
          </a:p>
          <a:p>
            <a:pPr algn="just"/>
            <a:r>
              <a:rPr lang="en-US" sz="2000" b="1" dirty="0" err="1" smtClean="0">
                <a:solidFill>
                  <a:schemeClr val="tx1"/>
                </a:solidFill>
              </a:rPr>
              <a:t>Fushatat</a:t>
            </a:r>
            <a:r>
              <a:rPr lang="en-US" sz="2000" b="1" dirty="0" smtClean="0">
                <a:solidFill>
                  <a:schemeClr val="tx1"/>
                </a:solidFill>
              </a:rPr>
              <a:t> </a:t>
            </a:r>
            <a:r>
              <a:rPr lang="en-US" sz="2000" b="1" dirty="0" err="1" smtClean="0">
                <a:solidFill>
                  <a:schemeClr val="tx1"/>
                </a:solidFill>
              </a:rPr>
              <a:t>më</a:t>
            </a:r>
            <a:r>
              <a:rPr lang="en-US" sz="2000" b="1" dirty="0" smtClean="0">
                <a:solidFill>
                  <a:schemeClr val="tx1"/>
                </a:solidFill>
              </a:rPr>
              <a:t> </a:t>
            </a:r>
            <a:r>
              <a:rPr lang="en-US" sz="2000" b="1" dirty="0" err="1" smtClean="0">
                <a:solidFill>
                  <a:schemeClr val="tx1"/>
                </a:solidFill>
              </a:rPr>
              <a:t>të</a:t>
            </a:r>
            <a:r>
              <a:rPr lang="en-US" sz="2000" b="1" dirty="0" smtClean="0">
                <a:solidFill>
                  <a:schemeClr val="tx1"/>
                </a:solidFill>
              </a:rPr>
              <a:t> </a:t>
            </a:r>
            <a:r>
              <a:rPr lang="en-US" sz="2000" b="1" dirty="0" err="1" smtClean="0">
                <a:solidFill>
                  <a:schemeClr val="tx1"/>
                </a:solidFill>
              </a:rPr>
              <a:t>preferuara</a:t>
            </a:r>
            <a:r>
              <a:rPr lang="en-US" sz="2000" b="1" dirty="0" smtClean="0">
                <a:solidFill>
                  <a:schemeClr val="tx1"/>
                </a:solidFill>
              </a:rPr>
              <a:t>: </a:t>
            </a:r>
            <a:r>
              <a:rPr lang="en-US" sz="2000" b="1" dirty="0" err="1" smtClean="0">
                <a:solidFill>
                  <a:schemeClr val="tx1"/>
                </a:solidFill>
              </a:rPr>
              <a:t>Metodat</a:t>
            </a:r>
            <a:r>
              <a:rPr lang="en-US" sz="2000" b="1" dirty="0" smtClean="0">
                <a:solidFill>
                  <a:schemeClr val="tx1"/>
                </a:solidFill>
              </a:rPr>
              <a:t> </a:t>
            </a:r>
            <a:r>
              <a:rPr lang="en-US" sz="2000" b="1" dirty="0" err="1" smtClean="0">
                <a:solidFill>
                  <a:schemeClr val="tx1"/>
                </a:solidFill>
              </a:rPr>
              <a:t>publicitare</a:t>
            </a:r>
            <a:r>
              <a:rPr lang="en-US" sz="2000" b="1" dirty="0" smtClean="0">
                <a:solidFill>
                  <a:schemeClr val="tx1"/>
                </a:solidFill>
              </a:rPr>
              <a:t> </a:t>
            </a:r>
            <a:r>
              <a:rPr lang="en-US" sz="2000" b="1" dirty="0" err="1" smtClean="0">
                <a:solidFill>
                  <a:schemeClr val="tx1"/>
                </a:solidFill>
              </a:rPr>
              <a:t>dhe</a:t>
            </a:r>
            <a:r>
              <a:rPr lang="en-US" sz="2000" b="1" dirty="0" smtClean="0">
                <a:solidFill>
                  <a:schemeClr val="tx1"/>
                </a:solidFill>
              </a:rPr>
              <a:t> </a:t>
            </a:r>
            <a:r>
              <a:rPr lang="en-US" sz="2000" b="1" dirty="0" err="1" smtClean="0">
                <a:solidFill>
                  <a:schemeClr val="tx1"/>
                </a:solidFill>
              </a:rPr>
              <a:t>ato</a:t>
            </a:r>
            <a:r>
              <a:rPr lang="en-US" sz="2000" b="1" dirty="0" smtClean="0">
                <a:solidFill>
                  <a:schemeClr val="tx1"/>
                </a:solidFill>
              </a:rPr>
              <a:t> “</a:t>
            </a:r>
            <a:r>
              <a:rPr lang="en-US" sz="2000" b="1" dirty="0" err="1" smtClean="0">
                <a:solidFill>
                  <a:schemeClr val="tx1"/>
                </a:solidFill>
              </a:rPr>
              <a:t>derë</a:t>
            </a:r>
            <a:r>
              <a:rPr lang="en-US" sz="2000" b="1" dirty="0" smtClean="0">
                <a:solidFill>
                  <a:schemeClr val="tx1"/>
                </a:solidFill>
              </a:rPr>
              <a:t> </a:t>
            </a:r>
            <a:r>
              <a:rPr lang="en-US" sz="2000" b="1" dirty="0" err="1" smtClean="0">
                <a:solidFill>
                  <a:schemeClr val="tx1"/>
                </a:solidFill>
              </a:rPr>
              <a:t>më</a:t>
            </a:r>
            <a:r>
              <a:rPr lang="en-US" sz="2000" b="1" dirty="0" smtClean="0">
                <a:solidFill>
                  <a:schemeClr val="tx1"/>
                </a:solidFill>
              </a:rPr>
              <a:t> </a:t>
            </a:r>
            <a:r>
              <a:rPr lang="en-US" sz="2000" b="1" dirty="0" err="1" smtClean="0">
                <a:solidFill>
                  <a:schemeClr val="tx1"/>
                </a:solidFill>
              </a:rPr>
              <a:t>derë</a:t>
            </a:r>
            <a:r>
              <a:rPr lang="en-US" sz="2000" b="1" dirty="0" smtClean="0">
                <a:solidFill>
                  <a:schemeClr val="tx1"/>
                </a:solidFill>
              </a:rPr>
              <a:t>”</a:t>
            </a:r>
            <a:endParaRPr lang="en-US" sz="2000" b="1" dirty="0">
              <a:solidFill>
                <a:schemeClr val="tx1"/>
              </a:solidFill>
            </a:endParaRPr>
          </a:p>
        </p:txBody>
      </p:sp>
      <p:sp>
        <p:nvSpPr>
          <p:cNvPr id="10" name="Rectangle 9"/>
          <p:cNvSpPr/>
          <p:nvPr/>
        </p:nvSpPr>
        <p:spPr>
          <a:xfrm>
            <a:off x="10232" y="4520824"/>
            <a:ext cx="4724400" cy="15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chemeClr val="tx1"/>
                </a:solidFill>
              </a:rPr>
              <a:t>Shembuj</a:t>
            </a:r>
            <a:r>
              <a:rPr lang="en-US" sz="2000" b="1" dirty="0" smtClean="0">
                <a:solidFill>
                  <a:schemeClr val="tx1"/>
                </a:solidFill>
              </a:rPr>
              <a:t>: </a:t>
            </a:r>
            <a:r>
              <a:rPr lang="en-US" sz="2000" b="1" dirty="0" err="1" smtClean="0">
                <a:solidFill>
                  <a:schemeClr val="tx1"/>
                </a:solidFill>
              </a:rPr>
              <a:t>Bashkia</a:t>
            </a:r>
            <a:r>
              <a:rPr lang="en-US" sz="2000" b="1" dirty="0" smtClean="0">
                <a:solidFill>
                  <a:schemeClr val="tx1"/>
                </a:solidFill>
              </a:rPr>
              <a:t> </a:t>
            </a:r>
            <a:r>
              <a:rPr lang="en-US" sz="2000" b="1" dirty="0" err="1" smtClean="0">
                <a:solidFill>
                  <a:schemeClr val="tx1"/>
                </a:solidFill>
              </a:rPr>
              <a:t>Shkodër</a:t>
            </a:r>
            <a:r>
              <a:rPr lang="en-US" sz="2000" b="1" dirty="0" smtClean="0">
                <a:solidFill>
                  <a:schemeClr val="tx1"/>
                </a:solidFill>
              </a:rPr>
              <a:t>, </a:t>
            </a:r>
            <a:r>
              <a:rPr lang="en-US" sz="2000" b="1" dirty="0" err="1" smtClean="0">
                <a:solidFill>
                  <a:schemeClr val="tx1"/>
                </a:solidFill>
              </a:rPr>
              <a:t>Bashkia</a:t>
            </a:r>
            <a:r>
              <a:rPr lang="en-US" sz="2000" b="1" dirty="0" smtClean="0">
                <a:solidFill>
                  <a:schemeClr val="tx1"/>
                </a:solidFill>
              </a:rPr>
              <a:t> e </a:t>
            </a:r>
            <a:r>
              <a:rPr lang="en-US" sz="2000" b="1" dirty="0" err="1" smtClean="0">
                <a:solidFill>
                  <a:schemeClr val="tx1"/>
                </a:solidFill>
              </a:rPr>
              <a:t>Fierit</a:t>
            </a:r>
            <a:r>
              <a:rPr lang="en-US" sz="2000" b="1" dirty="0" smtClean="0">
                <a:solidFill>
                  <a:schemeClr val="tx1"/>
                </a:solidFill>
              </a:rPr>
              <a:t>, </a:t>
            </a:r>
            <a:r>
              <a:rPr lang="en-US" sz="2000" b="1" dirty="0" err="1" smtClean="0">
                <a:solidFill>
                  <a:schemeClr val="tx1"/>
                </a:solidFill>
              </a:rPr>
              <a:t>Bashkia</a:t>
            </a:r>
            <a:r>
              <a:rPr lang="en-US" sz="2000" b="1" dirty="0" smtClean="0">
                <a:solidFill>
                  <a:schemeClr val="tx1"/>
                </a:solidFill>
              </a:rPr>
              <a:t> </a:t>
            </a:r>
            <a:r>
              <a:rPr lang="en-US" sz="2000" b="1" dirty="0" err="1" smtClean="0">
                <a:solidFill>
                  <a:schemeClr val="tx1"/>
                </a:solidFill>
              </a:rPr>
              <a:t>Lezhë</a:t>
            </a:r>
            <a:r>
              <a:rPr lang="en-US" sz="2000" b="1" dirty="0" smtClean="0">
                <a:solidFill>
                  <a:schemeClr val="tx1"/>
                </a:solidFill>
              </a:rPr>
              <a:t> – </a:t>
            </a:r>
            <a:r>
              <a:rPr lang="en-US" sz="2000" b="1" dirty="0" err="1" smtClean="0">
                <a:solidFill>
                  <a:schemeClr val="tx1"/>
                </a:solidFill>
              </a:rPr>
              <a:t>grumbullimi</a:t>
            </a:r>
            <a:r>
              <a:rPr lang="en-US" sz="2000" b="1" dirty="0" smtClean="0">
                <a:solidFill>
                  <a:schemeClr val="tx1"/>
                </a:solidFill>
              </a:rPr>
              <a:t> </a:t>
            </a:r>
            <a:r>
              <a:rPr lang="en-US" sz="2000" b="1" dirty="0" err="1" smtClean="0">
                <a:solidFill>
                  <a:schemeClr val="tx1"/>
                </a:solidFill>
              </a:rPr>
              <a:t>i</a:t>
            </a:r>
            <a:r>
              <a:rPr lang="en-US" sz="2000" b="1" dirty="0" smtClean="0">
                <a:solidFill>
                  <a:schemeClr val="tx1"/>
                </a:solidFill>
              </a:rPr>
              <a:t>  </a:t>
            </a:r>
            <a:r>
              <a:rPr lang="en-US" sz="2000" b="1" dirty="0" err="1" smtClean="0">
                <a:solidFill>
                  <a:schemeClr val="tx1"/>
                </a:solidFill>
              </a:rPr>
              <a:t>mbetjeve</a:t>
            </a:r>
            <a:r>
              <a:rPr lang="en-US" sz="2000" b="1" dirty="0" smtClean="0">
                <a:solidFill>
                  <a:schemeClr val="tx1"/>
                </a:solidFill>
              </a:rPr>
              <a:t> me 3 </a:t>
            </a:r>
            <a:r>
              <a:rPr lang="en-US" sz="2000" b="1" dirty="0" err="1" smtClean="0">
                <a:solidFill>
                  <a:schemeClr val="tx1"/>
                </a:solidFill>
              </a:rPr>
              <a:t>kosha</a:t>
            </a:r>
            <a:r>
              <a:rPr lang="en-US" sz="2000" b="1" dirty="0" smtClean="0">
                <a:solidFill>
                  <a:schemeClr val="tx1"/>
                </a:solidFill>
              </a:rPr>
              <a:t> </a:t>
            </a:r>
            <a:r>
              <a:rPr lang="en-US" sz="2000" b="1" dirty="0" err="1" smtClean="0">
                <a:solidFill>
                  <a:schemeClr val="tx1"/>
                </a:solidFill>
              </a:rPr>
              <a:t>etj</a:t>
            </a:r>
            <a:endParaRPr lang="en-US" sz="2000" b="1" dirty="0" smtClean="0">
              <a:solidFill>
                <a:schemeClr val="tx1"/>
              </a:solidFill>
            </a:endParaRPr>
          </a:p>
        </p:txBody>
      </p:sp>
      <p:sp>
        <p:nvSpPr>
          <p:cNvPr id="11" name="Slide Number Placeholder 10"/>
          <p:cNvSpPr>
            <a:spLocks noGrp="1"/>
          </p:cNvSpPr>
          <p:nvPr>
            <p:ph type="sldNum" sz="quarter" idx="12"/>
          </p:nvPr>
        </p:nvSpPr>
        <p:spPr/>
        <p:txBody>
          <a:bodyPr/>
          <a:lstStyle/>
          <a:p>
            <a:pPr>
              <a:defRPr/>
            </a:pPr>
            <a:fld id="{C2025A2C-873A-4D71-8946-A475ECB7BC5C}"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AM_2920"/>
          <p:cNvPicPr/>
          <p:nvPr/>
        </p:nvPicPr>
        <p:blipFill>
          <a:blip r:embed="rId3" cstate="print"/>
          <a:srcRect/>
          <a:stretch>
            <a:fillRect/>
          </a:stretch>
        </p:blipFill>
        <p:spPr bwMode="auto">
          <a:xfrm>
            <a:off x="4572000" y="4876800"/>
            <a:ext cx="2667000" cy="1828800"/>
          </a:xfrm>
          <a:prstGeom prst="rect">
            <a:avLst/>
          </a:prstGeom>
          <a:noFill/>
          <a:ln w="9525">
            <a:noFill/>
            <a:miter lim="800000"/>
            <a:headEnd/>
            <a:tailEnd/>
          </a:ln>
        </p:spPr>
      </p:pic>
      <p:sp>
        <p:nvSpPr>
          <p:cNvPr id="4" name="Horizontal Scroll 3"/>
          <p:cNvSpPr/>
          <p:nvPr/>
        </p:nvSpPr>
        <p:spPr>
          <a:xfrm>
            <a:off x="0" y="-62552"/>
            <a:ext cx="9144000" cy="892792"/>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i="1" dirty="0" smtClean="0">
              <a:solidFill>
                <a:schemeClr val="tx1"/>
              </a:solidFill>
            </a:endParaRPr>
          </a:p>
          <a:p>
            <a:pPr lvl="0" algn="ctr"/>
            <a:r>
              <a:rPr lang="en-US" sz="2800" b="1" i="1" dirty="0" err="1" smtClean="0">
                <a:solidFill>
                  <a:schemeClr val="tx1"/>
                </a:solidFill>
              </a:rPr>
              <a:t>Rritja</a:t>
            </a:r>
            <a:r>
              <a:rPr lang="en-US" sz="2800" b="1" i="1" dirty="0" smtClean="0">
                <a:solidFill>
                  <a:schemeClr val="tx1"/>
                </a:solidFill>
              </a:rPr>
              <a:t> e </a:t>
            </a:r>
            <a:r>
              <a:rPr lang="en-US" sz="2800" b="1" i="1" dirty="0" err="1" smtClean="0">
                <a:solidFill>
                  <a:schemeClr val="tx1"/>
                </a:solidFill>
              </a:rPr>
              <a:t>interesit</a:t>
            </a:r>
            <a:endParaRPr lang="en-US" sz="2800" b="1" i="1" dirty="0" smtClean="0">
              <a:solidFill>
                <a:schemeClr val="tx1"/>
              </a:solidFill>
            </a:endParaRPr>
          </a:p>
          <a:p>
            <a:pPr algn="ctr"/>
            <a:endParaRPr lang="en-US" sz="2800" b="1" i="1" dirty="0">
              <a:solidFill>
                <a:schemeClr val="tx1"/>
              </a:solidFill>
            </a:endParaRPr>
          </a:p>
        </p:txBody>
      </p:sp>
      <p:sp>
        <p:nvSpPr>
          <p:cNvPr id="3" name="Rectangle 2"/>
          <p:cNvSpPr/>
          <p:nvPr/>
        </p:nvSpPr>
        <p:spPr>
          <a:xfrm>
            <a:off x="2884224" y="125104"/>
            <a:ext cx="386688" cy="587992"/>
          </a:xfrm>
          <a:prstGeom prst="rect">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FF0000"/>
                </a:solidFill>
              </a:rPr>
              <a:t>2</a:t>
            </a:r>
            <a:endParaRPr lang="en-US" sz="4400" b="1" i="1" dirty="0">
              <a:solidFill>
                <a:srgbClr val="FF0000"/>
              </a:solidFill>
            </a:endParaRPr>
          </a:p>
        </p:txBody>
      </p:sp>
      <p:sp>
        <p:nvSpPr>
          <p:cNvPr id="5" name="Rectangle 4"/>
          <p:cNvSpPr/>
          <p:nvPr/>
        </p:nvSpPr>
        <p:spPr>
          <a:xfrm>
            <a:off x="152400" y="900752"/>
            <a:ext cx="8915400" cy="1066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q-AL" sz="2000" b="1" dirty="0" smtClean="0">
                <a:solidFill>
                  <a:schemeClr val="tx1"/>
                </a:solidFill>
              </a:rPr>
              <a:t>Një një fazë të dytë, individët që tashmë janë informuar dhe ndërgjegjësuar për çështjet e MM si dhe për idetë apo programet e reja, do të kërkojnë informacione të tjera shtesë</a:t>
            </a:r>
            <a:endParaRPr lang="en-US" sz="2000" b="1" dirty="0">
              <a:solidFill>
                <a:schemeClr val="tx1"/>
              </a:solidFill>
            </a:endParaRPr>
          </a:p>
        </p:txBody>
      </p:sp>
      <p:sp>
        <p:nvSpPr>
          <p:cNvPr id="9" name="Rectangle 8"/>
          <p:cNvSpPr/>
          <p:nvPr/>
        </p:nvSpPr>
        <p:spPr>
          <a:xfrm>
            <a:off x="152400" y="2209800"/>
            <a:ext cx="4724400" cy="17025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u="sng" dirty="0" err="1" smtClean="0">
                <a:solidFill>
                  <a:schemeClr val="tx1"/>
                </a:solidFill>
              </a:rPr>
              <a:t>Qëllimi</a:t>
            </a:r>
            <a:r>
              <a:rPr lang="en-US" sz="2000" u="sng" dirty="0" smtClean="0">
                <a:solidFill>
                  <a:schemeClr val="tx1"/>
                </a:solidFill>
              </a:rPr>
              <a:t>:</a:t>
            </a:r>
            <a:r>
              <a:rPr lang="en-US" sz="2000" b="1" dirty="0" smtClean="0">
                <a:solidFill>
                  <a:schemeClr val="tx1"/>
                </a:solidFill>
              </a:rPr>
              <a:t> T</a:t>
            </a:r>
            <a:r>
              <a:rPr lang="sq-AL" sz="2000" b="1" dirty="0" smtClean="0">
                <a:solidFill>
                  <a:schemeClr val="tx1"/>
                </a:solidFill>
              </a:rPr>
              <a:t>i bëjnë ata më shumë me dije psh. për praktikat e kompostimit dhe riciklimit të mbetjeve ose për praktikat e ndarjes së mbetjeve</a:t>
            </a:r>
            <a:endParaRPr lang="en-US" sz="2000" b="1" dirty="0" smtClean="0">
              <a:solidFill>
                <a:schemeClr val="tx1"/>
              </a:solidFill>
            </a:endParaRPr>
          </a:p>
        </p:txBody>
      </p:sp>
      <p:sp>
        <p:nvSpPr>
          <p:cNvPr id="10" name="Rectangle 9"/>
          <p:cNvSpPr/>
          <p:nvPr/>
        </p:nvSpPr>
        <p:spPr>
          <a:xfrm>
            <a:off x="76200" y="4114800"/>
            <a:ext cx="4495800" cy="16513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rPr>
              <a:t>A</a:t>
            </a:r>
            <a:r>
              <a:rPr lang="sq-AL" sz="2000" dirty="0" smtClean="0">
                <a:solidFill>
                  <a:schemeClr val="tx1"/>
                </a:solidFill>
              </a:rPr>
              <a:t>utoritetet vendore mund të organizojnë </a:t>
            </a:r>
            <a:r>
              <a:rPr lang="sq-AL" sz="2000" b="1" dirty="0" smtClean="0">
                <a:solidFill>
                  <a:schemeClr val="tx1"/>
                </a:solidFill>
              </a:rPr>
              <a:t>takime, seminare, vizita në terren, në impiantet e mbetjeve apo të riciklimit, etj., me pjesëmarrjen e individëve dhe grupeve të interesit</a:t>
            </a:r>
            <a:endParaRPr lang="en-US" sz="2000" b="1" dirty="0" smtClean="0">
              <a:solidFill>
                <a:schemeClr val="tx1"/>
              </a:solidFill>
            </a:endParaRPr>
          </a:p>
        </p:txBody>
      </p:sp>
      <p:pic>
        <p:nvPicPr>
          <p:cNvPr id="4098" name="Picture 2" descr="SAM_2991"/>
          <p:cNvPicPr>
            <a:picLocks noChangeAspect="1" noChangeArrowheads="1"/>
          </p:cNvPicPr>
          <p:nvPr/>
        </p:nvPicPr>
        <p:blipFill>
          <a:blip r:embed="rId4" cstate="print"/>
          <a:srcRect/>
          <a:stretch>
            <a:fillRect/>
          </a:stretch>
        </p:blipFill>
        <p:spPr bwMode="auto">
          <a:xfrm>
            <a:off x="5029200" y="1981200"/>
            <a:ext cx="2971800" cy="1828800"/>
          </a:xfrm>
          <a:prstGeom prst="rect">
            <a:avLst/>
          </a:prstGeom>
          <a:noFill/>
          <a:ln w="9525">
            <a:noFill/>
            <a:miter lim="800000"/>
            <a:headEnd/>
            <a:tailEnd/>
          </a:ln>
        </p:spPr>
      </p:pic>
      <p:pic>
        <p:nvPicPr>
          <p:cNvPr id="11" name="Picture 10" descr="DSC_9348"/>
          <p:cNvPicPr/>
          <p:nvPr/>
        </p:nvPicPr>
        <p:blipFill>
          <a:blip r:embed="rId5" cstate="print"/>
          <a:srcRect/>
          <a:stretch>
            <a:fillRect/>
          </a:stretch>
        </p:blipFill>
        <p:spPr bwMode="auto">
          <a:xfrm>
            <a:off x="6390568" y="3456296"/>
            <a:ext cx="2743200" cy="182880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C2025A2C-873A-4D71-8946-A475ECB7BC5C}"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62552"/>
            <a:ext cx="9144000" cy="892792"/>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i="1" dirty="0" smtClean="0">
              <a:solidFill>
                <a:schemeClr val="tx1"/>
              </a:solidFill>
            </a:endParaRPr>
          </a:p>
          <a:p>
            <a:pPr lvl="0" algn="ctr"/>
            <a:r>
              <a:rPr lang="en-US" sz="2800" b="1" i="1" dirty="0" err="1" smtClean="0">
                <a:solidFill>
                  <a:schemeClr val="tx1"/>
                </a:solidFill>
              </a:rPr>
              <a:t>Vlerësimi</a:t>
            </a:r>
            <a:r>
              <a:rPr lang="en-US" sz="2800" b="1" i="1" dirty="0" smtClean="0">
                <a:solidFill>
                  <a:schemeClr val="tx1"/>
                </a:solidFill>
              </a:rPr>
              <a:t> </a:t>
            </a:r>
            <a:r>
              <a:rPr lang="en-US" sz="2800" b="1" i="1" dirty="0" err="1" smtClean="0">
                <a:solidFill>
                  <a:schemeClr val="tx1"/>
                </a:solidFill>
              </a:rPr>
              <a:t>dhe</a:t>
            </a:r>
            <a:r>
              <a:rPr lang="en-US" sz="2800" b="1" i="1" dirty="0" smtClean="0">
                <a:solidFill>
                  <a:schemeClr val="tx1"/>
                </a:solidFill>
              </a:rPr>
              <a:t> </a:t>
            </a:r>
            <a:r>
              <a:rPr lang="en-US" sz="2800" b="1" i="1" dirty="0" err="1" smtClean="0">
                <a:solidFill>
                  <a:schemeClr val="tx1"/>
                </a:solidFill>
              </a:rPr>
              <a:t>përmirësimi</a:t>
            </a:r>
            <a:endParaRPr lang="en-US" sz="2800" b="1" i="1" dirty="0" smtClean="0">
              <a:solidFill>
                <a:schemeClr val="tx1"/>
              </a:solidFill>
            </a:endParaRPr>
          </a:p>
          <a:p>
            <a:pPr algn="ctr"/>
            <a:endParaRPr lang="en-US" sz="2800" b="1" i="1" dirty="0">
              <a:solidFill>
                <a:schemeClr val="tx1"/>
              </a:solidFill>
            </a:endParaRPr>
          </a:p>
        </p:txBody>
      </p:sp>
      <p:sp>
        <p:nvSpPr>
          <p:cNvPr id="3" name="Rectangle 2"/>
          <p:cNvSpPr/>
          <p:nvPr/>
        </p:nvSpPr>
        <p:spPr>
          <a:xfrm>
            <a:off x="2125640" y="125104"/>
            <a:ext cx="386688" cy="587992"/>
          </a:xfrm>
          <a:prstGeom prst="rect">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FF0000"/>
                </a:solidFill>
              </a:rPr>
              <a:t>3</a:t>
            </a:r>
            <a:endParaRPr lang="en-US" sz="4400" b="1" i="1" dirty="0">
              <a:solidFill>
                <a:srgbClr val="FF0000"/>
              </a:solidFill>
            </a:endParaRPr>
          </a:p>
        </p:txBody>
      </p:sp>
      <p:sp>
        <p:nvSpPr>
          <p:cNvPr id="5" name="Rectangle 4"/>
          <p:cNvSpPr/>
          <p:nvPr/>
        </p:nvSpPr>
        <p:spPr>
          <a:xfrm>
            <a:off x="152400" y="762000"/>
            <a:ext cx="8915400" cy="12055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rPr>
              <a:t>D</a:t>
            </a:r>
            <a:r>
              <a:rPr lang="sq-AL" sz="2000" dirty="0" smtClean="0">
                <a:solidFill>
                  <a:schemeClr val="tx1"/>
                </a:solidFill>
              </a:rPr>
              <a:t>rejtuesit e programeve si dhe individët duhet të vlerësojnë programin dhe rez</a:t>
            </a:r>
            <a:r>
              <a:rPr lang="en-US" sz="2000" dirty="0" smtClean="0">
                <a:solidFill>
                  <a:schemeClr val="tx1"/>
                </a:solidFill>
              </a:rPr>
              <a:t>u</a:t>
            </a:r>
            <a:r>
              <a:rPr lang="sq-AL" sz="2000" dirty="0" smtClean="0">
                <a:solidFill>
                  <a:schemeClr val="tx1"/>
                </a:solidFill>
              </a:rPr>
              <a:t>ltatet e tij të deritanishme, nëse ai është i qartë, i realizueshëm, i përshtatshëm dhe i financueshëm, efektiv dhe efikas, për të përmbushur mjaftueshmërisht pritshmëritë dhe objektivat.</a:t>
            </a:r>
            <a:endParaRPr lang="en-US" sz="2000" b="1" dirty="0">
              <a:solidFill>
                <a:schemeClr val="tx1"/>
              </a:solidFill>
            </a:endParaRPr>
          </a:p>
        </p:txBody>
      </p:sp>
      <p:sp>
        <p:nvSpPr>
          <p:cNvPr id="9" name="Rectangle 8"/>
          <p:cNvSpPr/>
          <p:nvPr/>
        </p:nvSpPr>
        <p:spPr>
          <a:xfrm>
            <a:off x="152400" y="2209800"/>
            <a:ext cx="4724400" cy="17025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chemeClr val="tx1"/>
                </a:solidFill>
              </a:rPr>
              <a:t>Qëllimi</a:t>
            </a:r>
            <a:r>
              <a:rPr lang="en-US" sz="2000" b="1" dirty="0" smtClean="0">
                <a:solidFill>
                  <a:schemeClr val="tx1"/>
                </a:solidFill>
              </a:rPr>
              <a:t>: T</a:t>
            </a:r>
            <a:r>
              <a:rPr lang="sq-AL" sz="2000" b="1" dirty="0" smtClean="0">
                <a:solidFill>
                  <a:schemeClr val="tx1"/>
                </a:solidFill>
              </a:rPr>
              <a:t>i bëjnë ata më shumë me dije psh. për praktikat e kompostimit dhe riciklimit të mbetjeve ose për praktikat e ndarjes së mbetjeve</a:t>
            </a:r>
            <a:endParaRPr lang="en-US" sz="2000" b="1" dirty="0" smtClean="0">
              <a:solidFill>
                <a:schemeClr val="tx1"/>
              </a:solidFill>
            </a:endParaRPr>
          </a:p>
        </p:txBody>
      </p:sp>
      <p:sp>
        <p:nvSpPr>
          <p:cNvPr id="10" name="Rectangle 9"/>
          <p:cNvSpPr/>
          <p:nvPr/>
        </p:nvSpPr>
        <p:spPr>
          <a:xfrm>
            <a:off x="76200" y="4114800"/>
            <a:ext cx="4495800" cy="16513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rPr>
              <a:t>R</a:t>
            </a:r>
            <a:r>
              <a:rPr lang="sq-AL" sz="2000" b="1" dirty="0" smtClean="0">
                <a:solidFill>
                  <a:schemeClr val="tx1"/>
                </a:solidFill>
              </a:rPr>
              <a:t>ekomandohen intervistat, takimet publike dhe seminaret për të treguar rezultatet dhe për të prezantuar hapat për të ardhmen.</a:t>
            </a:r>
            <a:endParaRPr lang="en-US" sz="2000" b="1" dirty="0" smtClean="0">
              <a:solidFill>
                <a:schemeClr val="tx1"/>
              </a:solidFill>
            </a:endParaRPr>
          </a:p>
        </p:txBody>
      </p:sp>
      <p:pic>
        <p:nvPicPr>
          <p:cNvPr id="13" name="Picture 12"/>
          <p:cNvPicPr/>
          <p:nvPr/>
        </p:nvPicPr>
        <p:blipFill>
          <a:blip r:embed="rId3" cstate="print"/>
          <a:srcRect/>
          <a:stretch>
            <a:fillRect/>
          </a:stretch>
        </p:blipFill>
        <p:spPr bwMode="auto">
          <a:xfrm>
            <a:off x="5181600" y="2133600"/>
            <a:ext cx="3669030" cy="1981200"/>
          </a:xfrm>
          <a:prstGeom prst="rect">
            <a:avLst/>
          </a:prstGeom>
          <a:noFill/>
          <a:ln w="9525">
            <a:noFill/>
            <a:miter lim="800000"/>
            <a:headEnd/>
            <a:tailEnd/>
          </a:ln>
        </p:spPr>
      </p:pic>
      <p:pic>
        <p:nvPicPr>
          <p:cNvPr id="14" name="Picture 13" descr="DSC_9354"/>
          <p:cNvPicPr/>
          <p:nvPr/>
        </p:nvPicPr>
        <p:blipFill>
          <a:blip r:embed="rId4" cstate="print"/>
          <a:srcRect/>
          <a:stretch>
            <a:fillRect/>
          </a:stretch>
        </p:blipFill>
        <p:spPr bwMode="auto">
          <a:xfrm>
            <a:off x="4800600" y="4267200"/>
            <a:ext cx="3657600" cy="22098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2025A2C-873A-4D71-8946-A475ECB7BC5C}"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AM_2920"/>
          <p:cNvPicPr/>
          <p:nvPr/>
        </p:nvPicPr>
        <p:blipFill>
          <a:blip r:embed="rId3" cstate="print"/>
          <a:srcRect/>
          <a:stretch>
            <a:fillRect/>
          </a:stretch>
        </p:blipFill>
        <p:spPr bwMode="auto">
          <a:xfrm>
            <a:off x="4572000" y="4876800"/>
            <a:ext cx="2667000" cy="1828800"/>
          </a:xfrm>
          <a:prstGeom prst="rect">
            <a:avLst/>
          </a:prstGeom>
          <a:noFill/>
          <a:ln w="9525">
            <a:noFill/>
            <a:miter lim="800000"/>
            <a:headEnd/>
            <a:tailEnd/>
          </a:ln>
        </p:spPr>
      </p:pic>
      <p:sp>
        <p:nvSpPr>
          <p:cNvPr id="4" name="Horizontal Scroll 3"/>
          <p:cNvSpPr/>
          <p:nvPr/>
        </p:nvSpPr>
        <p:spPr>
          <a:xfrm>
            <a:off x="0" y="-62552"/>
            <a:ext cx="9144000" cy="892792"/>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i="1" dirty="0" smtClean="0">
              <a:solidFill>
                <a:schemeClr val="tx1"/>
              </a:solidFill>
            </a:endParaRPr>
          </a:p>
          <a:p>
            <a:pPr lvl="0" algn="ctr"/>
            <a:r>
              <a:rPr lang="en-US" sz="2800" b="1" i="1" dirty="0" err="1" smtClean="0">
                <a:solidFill>
                  <a:schemeClr val="tx1"/>
                </a:solidFill>
              </a:rPr>
              <a:t>Testimi</a:t>
            </a:r>
            <a:r>
              <a:rPr lang="en-US" sz="2800" b="1" i="1" dirty="0" smtClean="0">
                <a:solidFill>
                  <a:schemeClr val="tx1"/>
                </a:solidFill>
              </a:rPr>
              <a:t> </a:t>
            </a:r>
            <a:r>
              <a:rPr lang="en-US" sz="2800" b="1" i="1" dirty="0" err="1" smtClean="0">
                <a:solidFill>
                  <a:schemeClr val="tx1"/>
                </a:solidFill>
              </a:rPr>
              <a:t>i</a:t>
            </a:r>
            <a:r>
              <a:rPr lang="en-US" sz="2800" b="1" i="1" dirty="0" smtClean="0">
                <a:solidFill>
                  <a:schemeClr val="tx1"/>
                </a:solidFill>
              </a:rPr>
              <a:t> </a:t>
            </a:r>
            <a:r>
              <a:rPr lang="en-US" sz="2800" b="1" i="1" dirty="0" err="1" smtClean="0">
                <a:solidFill>
                  <a:schemeClr val="tx1"/>
                </a:solidFill>
              </a:rPr>
              <a:t>qëndrueshmërisë</a:t>
            </a:r>
            <a:r>
              <a:rPr lang="en-US" sz="2800" b="1" i="1" dirty="0" smtClean="0">
                <a:solidFill>
                  <a:schemeClr val="tx1"/>
                </a:solidFill>
              </a:rPr>
              <a:t> </a:t>
            </a:r>
            <a:r>
              <a:rPr lang="en-US" sz="2800" b="1" i="1" dirty="0" err="1" smtClean="0">
                <a:solidFill>
                  <a:schemeClr val="tx1"/>
                </a:solidFill>
              </a:rPr>
              <a:t>të</a:t>
            </a:r>
            <a:r>
              <a:rPr lang="en-US" sz="2800" b="1" i="1" dirty="0" smtClean="0">
                <a:solidFill>
                  <a:schemeClr val="tx1"/>
                </a:solidFill>
              </a:rPr>
              <a:t> </a:t>
            </a:r>
            <a:r>
              <a:rPr lang="en-US" sz="2800" b="1" i="1" dirty="0" err="1" smtClean="0">
                <a:solidFill>
                  <a:schemeClr val="tx1"/>
                </a:solidFill>
              </a:rPr>
              <a:t>programit</a:t>
            </a:r>
            <a:endParaRPr lang="en-US" sz="2800" b="1" i="1" dirty="0" smtClean="0">
              <a:solidFill>
                <a:schemeClr val="tx1"/>
              </a:solidFill>
            </a:endParaRPr>
          </a:p>
          <a:p>
            <a:pPr algn="ctr"/>
            <a:endParaRPr lang="en-US" sz="2800" b="1" i="1" dirty="0">
              <a:solidFill>
                <a:schemeClr val="tx1"/>
              </a:solidFill>
            </a:endParaRPr>
          </a:p>
        </p:txBody>
      </p:sp>
      <p:sp>
        <p:nvSpPr>
          <p:cNvPr id="3" name="Rectangle 2"/>
          <p:cNvSpPr/>
          <p:nvPr/>
        </p:nvSpPr>
        <p:spPr>
          <a:xfrm>
            <a:off x="1248768" y="89848"/>
            <a:ext cx="386688" cy="587992"/>
          </a:xfrm>
          <a:prstGeom prst="rect">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FF0000"/>
                </a:solidFill>
              </a:rPr>
              <a:t>4</a:t>
            </a:r>
            <a:endParaRPr lang="en-US" sz="4400" b="1" i="1" dirty="0">
              <a:solidFill>
                <a:srgbClr val="FF0000"/>
              </a:solidFill>
            </a:endParaRPr>
          </a:p>
        </p:txBody>
      </p:sp>
      <p:sp>
        <p:nvSpPr>
          <p:cNvPr id="5" name="Rectangle 4"/>
          <p:cNvSpPr/>
          <p:nvPr/>
        </p:nvSpPr>
        <p:spPr>
          <a:xfrm>
            <a:off x="152400" y="762000"/>
            <a:ext cx="8915400" cy="12055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rPr>
              <a:t>A</a:t>
            </a:r>
            <a:r>
              <a:rPr lang="sq-AL" sz="2000" dirty="0" smtClean="0">
                <a:solidFill>
                  <a:schemeClr val="tx1"/>
                </a:solidFill>
              </a:rPr>
              <a:t>utoritetet dhe konsumatorët do të kërkojnë prova të qëndrueshmërisë nga partneriteti i tyre i deritanishëm, me qëllim që palët të sigurohen se kontributi i gjithësecilit ka vlerë dhe se pala tjetër tregon përkushtimin e duhur</a:t>
            </a:r>
            <a:endParaRPr lang="en-US" sz="2000" b="1" dirty="0">
              <a:solidFill>
                <a:schemeClr val="tx1"/>
              </a:solidFill>
            </a:endParaRPr>
          </a:p>
        </p:txBody>
      </p:sp>
      <p:sp>
        <p:nvSpPr>
          <p:cNvPr id="9" name="Rectangle 8"/>
          <p:cNvSpPr/>
          <p:nvPr/>
        </p:nvSpPr>
        <p:spPr>
          <a:xfrm>
            <a:off x="152400" y="2209800"/>
            <a:ext cx="4724400" cy="17025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chemeClr val="tx1"/>
                </a:solidFill>
              </a:rPr>
              <a:t>Qëllimi</a:t>
            </a:r>
            <a:r>
              <a:rPr lang="en-US" sz="2000" b="1" dirty="0" smtClean="0">
                <a:solidFill>
                  <a:schemeClr val="tx1"/>
                </a:solidFill>
              </a:rPr>
              <a:t>: T</a:t>
            </a:r>
            <a:r>
              <a:rPr lang="sq-AL" sz="2000" b="1" dirty="0" smtClean="0">
                <a:solidFill>
                  <a:schemeClr val="tx1"/>
                </a:solidFill>
              </a:rPr>
              <a:t>i bëjnë ata më shumë me dije psh. për praktikat e kompostimit dhe riciklimit të mbetjeve ose për praktikat e ndarjes së mbetjeve</a:t>
            </a:r>
            <a:endParaRPr lang="en-US" sz="2000" b="1" dirty="0" smtClean="0">
              <a:solidFill>
                <a:schemeClr val="tx1"/>
              </a:solidFill>
            </a:endParaRPr>
          </a:p>
        </p:txBody>
      </p:sp>
      <p:sp>
        <p:nvSpPr>
          <p:cNvPr id="10" name="Rectangle 9"/>
          <p:cNvSpPr/>
          <p:nvPr/>
        </p:nvSpPr>
        <p:spPr>
          <a:xfrm>
            <a:off x="76200" y="4114800"/>
            <a:ext cx="4495800" cy="16513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rPr>
              <a:t>A</a:t>
            </a:r>
            <a:r>
              <a:rPr lang="sq-AL" sz="2000" b="1" dirty="0" smtClean="0">
                <a:solidFill>
                  <a:schemeClr val="tx1"/>
                </a:solidFill>
              </a:rPr>
              <a:t>utoritetet vendore mund të organizojnë takime, seminare, vizita në terren, në impiantet e mbetjeve apo të riciklimit, etj., me pjesëmarrjen e individëve dhe grupeve të interesit</a:t>
            </a:r>
            <a:endParaRPr lang="en-US" sz="2000" b="1" dirty="0" smtClean="0">
              <a:solidFill>
                <a:schemeClr val="tx1"/>
              </a:solidFill>
            </a:endParaRPr>
          </a:p>
        </p:txBody>
      </p:sp>
      <p:pic>
        <p:nvPicPr>
          <p:cNvPr id="4098" name="Picture 2" descr="SAM_2991"/>
          <p:cNvPicPr>
            <a:picLocks noChangeAspect="1" noChangeArrowheads="1"/>
          </p:cNvPicPr>
          <p:nvPr/>
        </p:nvPicPr>
        <p:blipFill>
          <a:blip r:embed="rId4" cstate="print"/>
          <a:srcRect/>
          <a:stretch>
            <a:fillRect/>
          </a:stretch>
        </p:blipFill>
        <p:spPr bwMode="auto">
          <a:xfrm>
            <a:off x="5029200" y="2133600"/>
            <a:ext cx="2971800" cy="1828800"/>
          </a:xfrm>
          <a:prstGeom prst="rect">
            <a:avLst/>
          </a:prstGeom>
          <a:noFill/>
          <a:ln w="9525">
            <a:noFill/>
            <a:miter lim="800000"/>
            <a:headEnd/>
            <a:tailEnd/>
          </a:ln>
        </p:spPr>
      </p:pic>
      <p:pic>
        <p:nvPicPr>
          <p:cNvPr id="11" name="Picture 10" descr="DSC_9348"/>
          <p:cNvPicPr/>
          <p:nvPr/>
        </p:nvPicPr>
        <p:blipFill>
          <a:blip r:embed="rId5" cstate="print"/>
          <a:srcRect/>
          <a:stretch>
            <a:fillRect/>
          </a:stretch>
        </p:blipFill>
        <p:spPr bwMode="auto">
          <a:xfrm>
            <a:off x="6390568" y="3456296"/>
            <a:ext cx="2743200" cy="182880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C2025A2C-873A-4D71-8946-A475ECB7BC5C}"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62552"/>
            <a:ext cx="9144000" cy="892792"/>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i="1" dirty="0" smtClean="0">
              <a:solidFill>
                <a:schemeClr val="tx1"/>
              </a:solidFill>
            </a:endParaRPr>
          </a:p>
          <a:p>
            <a:pPr lvl="0" algn="ctr"/>
            <a:r>
              <a:rPr lang="en-US" sz="2800" b="1" i="1" dirty="0" err="1" smtClean="0">
                <a:solidFill>
                  <a:schemeClr val="tx1"/>
                </a:solidFill>
              </a:rPr>
              <a:t>Vazhdimi</a:t>
            </a:r>
            <a:r>
              <a:rPr lang="en-US" sz="2800" b="1" i="1" dirty="0" smtClean="0">
                <a:solidFill>
                  <a:schemeClr val="tx1"/>
                </a:solidFill>
              </a:rPr>
              <a:t> </a:t>
            </a:r>
            <a:r>
              <a:rPr lang="en-US" sz="2800" b="1" i="1" dirty="0" err="1" smtClean="0">
                <a:solidFill>
                  <a:schemeClr val="tx1"/>
                </a:solidFill>
              </a:rPr>
              <a:t>dhe</a:t>
            </a:r>
            <a:r>
              <a:rPr lang="en-US" sz="2800" b="1" i="1" dirty="0" smtClean="0">
                <a:solidFill>
                  <a:schemeClr val="tx1"/>
                </a:solidFill>
              </a:rPr>
              <a:t> </a:t>
            </a:r>
            <a:r>
              <a:rPr lang="en-US" sz="2800" b="1" i="1" dirty="0" err="1" smtClean="0">
                <a:solidFill>
                  <a:schemeClr val="tx1"/>
                </a:solidFill>
              </a:rPr>
              <a:t>stimujt</a:t>
            </a:r>
            <a:endParaRPr lang="en-US" sz="2800" b="1" i="1" dirty="0" smtClean="0">
              <a:solidFill>
                <a:schemeClr val="tx1"/>
              </a:solidFill>
            </a:endParaRPr>
          </a:p>
          <a:p>
            <a:pPr algn="ctr"/>
            <a:endParaRPr lang="en-US" sz="2800" b="1" i="1" dirty="0">
              <a:solidFill>
                <a:schemeClr val="tx1"/>
              </a:solidFill>
            </a:endParaRPr>
          </a:p>
        </p:txBody>
      </p:sp>
      <p:sp>
        <p:nvSpPr>
          <p:cNvPr id="3" name="Rectangle 2"/>
          <p:cNvSpPr/>
          <p:nvPr/>
        </p:nvSpPr>
        <p:spPr>
          <a:xfrm>
            <a:off x="2572412" y="76200"/>
            <a:ext cx="386688" cy="587992"/>
          </a:xfrm>
          <a:prstGeom prst="rect">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FF0000"/>
                </a:solidFill>
              </a:rPr>
              <a:t>5</a:t>
            </a:r>
            <a:endParaRPr lang="en-US" sz="4400" b="1" i="1" dirty="0">
              <a:solidFill>
                <a:srgbClr val="FF0000"/>
              </a:solidFill>
            </a:endParaRPr>
          </a:p>
        </p:txBody>
      </p:sp>
      <p:sp>
        <p:nvSpPr>
          <p:cNvPr id="5" name="Rectangle 4"/>
          <p:cNvSpPr/>
          <p:nvPr/>
        </p:nvSpPr>
        <p:spPr>
          <a:xfrm>
            <a:off x="152400" y="762000"/>
            <a:ext cx="8915400" cy="12055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q-AL" sz="2000" dirty="0" smtClean="0">
                <a:solidFill>
                  <a:schemeClr val="tx1"/>
                </a:solidFill>
              </a:rPr>
              <a:t>Kjo fazë njihet si faza “pasuese” ose faza e vazhdimësisë, ku autoritetet vendore përpiqet të rrisin nivelin e pjesëmarrjes dhe zgjerimit të skemës, të përmirësojnë kontributin e njerëzve duke përdorur stimuj të ndryshëm (si financiar, fiskal, etj.).</a:t>
            </a:r>
            <a:endParaRPr lang="en-US" sz="2000" b="1" dirty="0">
              <a:solidFill>
                <a:schemeClr val="tx1"/>
              </a:solidFill>
            </a:endParaRPr>
          </a:p>
        </p:txBody>
      </p:sp>
      <p:sp>
        <p:nvSpPr>
          <p:cNvPr id="9" name="Rectangle 8"/>
          <p:cNvSpPr/>
          <p:nvPr/>
        </p:nvSpPr>
        <p:spPr>
          <a:xfrm>
            <a:off x="152400" y="2209800"/>
            <a:ext cx="4800600" cy="2438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q-AL" sz="2000" b="1" dirty="0" smtClean="0">
                <a:solidFill>
                  <a:schemeClr val="tx1"/>
                </a:solidFill>
              </a:rPr>
              <a:t>Autoritetet vendore i përcaktojnë dhe miratojnë këto stimuj dhe organizojnë veprimtari të ndryshme promovimi për publikun. Këto stimuj mund të shoqërohen nga rregulla dhe detyrime të qarta dhe të gjithanshme si dhe veprimtari të vazhdueshme komunikimi dhe informimi të komunitetit</a:t>
            </a:r>
            <a:endParaRPr lang="en-US" sz="2000" b="1" dirty="0" smtClean="0">
              <a:solidFill>
                <a:schemeClr val="tx1"/>
              </a:solidFill>
            </a:endParaRPr>
          </a:p>
        </p:txBody>
      </p:sp>
      <p:sp>
        <p:nvSpPr>
          <p:cNvPr id="13" name="Slide Number Placeholder 12"/>
          <p:cNvSpPr>
            <a:spLocks noGrp="1"/>
          </p:cNvSpPr>
          <p:nvPr>
            <p:ph type="sldNum" sz="quarter" idx="12"/>
          </p:nvPr>
        </p:nvSpPr>
        <p:spPr/>
        <p:txBody>
          <a:bodyPr/>
          <a:lstStyle/>
          <a:p>
            <a:pPr>
              <a:defRPr/>
            </a:pPr>
            <a:fld id="{C2025A2C-873A-4D71-8946-A475ECB7BC5C}" type="slidenum">
              <a:rPr lang="en-US" smtClean="0"/>
              <a:pPr>
                <a:defRPr/>
              </a:pPr>
              <a:t>36</a:t>
            </a:fld>
            <a:endParaRPr lang="en-US"/>
          </a:p>
        </p:txBody>
      </p:sp>
      <p:graphicFrame>
        <p:nvGraphicFramePr>
          <p:cNvPr id="14" name="Diagram 13"/>
          <p:cNvGraphicFramePr/>
          <p:nvPr/>
        </p:nvGraphicFramePr>
        <p:xfrm>
          <a:off x="5486400" y="2133600"/>
          <a:ext cx="35052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5791200" y="4889907"/>
            <a:ext cx="2674980" cy="1739493"/>
            <a:chOff x="5828762" y="4661307"/>
            <a:chExt cx="2979780" cy="2035207"/>
          </a:xfrm>
        </p:grpSpPr>
        <p:pic>
          <p:nvPicPr>
            <p:cNvPr id="15" name="Picture 14" descr="aedinise-leter.jpg"/>
            <p:cNvPicPr>
              <a:picLocks noChangeAspect="1"/>
            </p:cNvPicPr>
            <p:nvPr/>
          </p:nvPicPr>
          <p:blipFill>
            <a:blip r:embed="rId8" cstate="print"/>
            <a:stretch>
              <a:fillRect/>
            </a:stretch>
          </p:blipFill>
          <p:spPr>
            <a:xfrm rot="1158665">
              <a:off x="5828762" y="4867714"/>
              <a:ext cx="1287780" cy="1828800"/>
            </a:xfrm>
            <a:prstGeom prst="rect">
              <a:avLst/>
            </a:prstGeom>
          </p:spPr>
        </p:pic>
        <p:pic>
          <p:nvPicPr>
            <p:cNvPr id="16" name="Picture 15" descr="aedinise-plastike.jpg"/>
            <p:cNvPicPr>
              <a:picLocks noChangeAspect="1"/>
            </p:cNvPicPr>
            <p:nvPr/>
          </p:nvPicPr>
          <p:blipFill>
            <a:blip r:embed="rId9" cstate="print"/>
            <a:stretch>
              <a:fillRect/>
            </a:stretch>
          </p:blipFill>
          <p:spPr>
            <a:xfrm rot="1209136">
              <a:off x="6599634" y="4661307"/>
              <a:ext cx="1285102" cy="1824997"/>
            </a:xfrm>
            <a:prstGeom prst="rect">
              <a:avLst/>
            </a:prstGeom>
          </p:spPr>
        </p:pic>
        <p:pic>
          <p:nvPicPr>
            <p:cNvPr id="17" name="Picture 16" descr="aedinise-qelq.jpg"/>
            <p:cNvPicPr>
              <a:picLocks noChangeAspect="1"/>
            </p:cNvPicPr>
            <p:nvPr/>
          </p:nvPicPr>
          <p:blipFill>
            <a:blip r:embed="rId10" cstate="print"/>
            <a:stretch>
              <a:fillRect/>
            </a:stretch>
          </p:blipFill>
          <p:spPr>
            <a:xfrm rot="1350735">
              <a:off x="7540805" y="4668817"/>
              <a:ext cx="1267737" cy="1828800"/>
            </a:xfrm>
            <a:prstGeom prst="rect">
              <a:avLst/>
            </a:prstGeom>
          </p:spPr>
        </p:pic>
      </p:grpSp>
      <p:pic>
        <p:nvPicPr>
          <p:cNvPr id="18" name="Picture 17" descr="DSC_5087.JPG"/>
          <p:cNvPicPr>
            <a:picLocks noChangeAspect="1"/>
          </p:cNvPicPr>
          <p:nvPr/>
        </p:nvPicPr>
        <p:blipFill>
          <a:blip r:embed="rId11" cstate="print"/>
          <a:stretch>
            <a:fillRect/>
          </a:stretch>
        </p:blipFill>
        <p:spPr>
          <a:xfrm>
            <a:off x="1752600" y="4800600"/>
            <a:ext cx="3276600" cy="1981200"/>
          </a:xfrm>
          <a:prstGeom prst="rect">
            <a:avLst/>
          </a:prstGeom>
        </p:spPr>
      </p:pic>
      <p:sp>
        <p:nvSpPr>
          <p:cNvPr id="19" name="Rounded Rectangle 18"/>
          <p:cNvSpPr/>
          <p:nvPr/>
        </p:nvSpPr>
        <p:spPr>
          <a:xfrm>
            <a:off x="76200" y="5562600"/>
            <a:ext cx="1600200" cy="6096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Bashkia</a:t>
            </a:r>
            <a:r>
              <a:rPr lang="en-US" sz="2000" b="1" dirty="0" smtClean="0"/>
              <a:t> </a:t>
            </a:r>
            <a:r>
              <a:rPr lang="en-US" sz="2000" b="1" dirty="0" err="1" smtClean="0"/>
              <a:t>Fier</a:t>
            </a:r>
            <a:endParaRPr lang="en-US" sz="2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152400"/>
            <a:ext cx="8915400" cy="1020762"/>
          </a:xfrm>
        </p:spPr>
        <p:txBody>
          <a:bodyPr anchor="t"/>
          <a:lstStyle/>
          <a:p>
            <a:pPr algn="r" eaLnBrk="1" hangingPunct="1"/>
            <a:r>
              <a:rPr lang="en-US" sz="2800" b="1" dirty="0" err="1" smtClean="0">
                <a:solidFill>
                  <a:schemeClr val="tx1">
                    <a:lumMod val="95000"/>
                    <a:lumOff val="5000"/>
                  </a:schemeClr>
                </a:solidFill>
                <a:ea typeface="ＭＳ Ｐゴシック" pitchFamily="34" charset="-128"/>
              </a:rPr>
              <a:t>Ilustrim</a:t>
            </a:r>
            <a:r>
              <a:rPr lang="en-US" sz="2800" b="1" dirty="0" smtClean="0">
                <a:solidFill>
                  <a:schemeClr val="tx1">
                    <a:lumMod val="95000"/>
                    <a:lumOff val="5000"/>
                  </a:schemeClr>
                </a:solidFill>
                <a:ea typeface="ＭＳ Ｐゴシック" pitchFamily="34" charset="-128"/>
              </a:rPr>
              <a:t>: </a:t>
            </a:r>
            <a:r>
              <a:rPr lang="en-US" sz="2800" b="1" dirty="0" err="1" smtClean="0">
                <a:solidFill>
                  <a:schemeClr val="tx1">
                    <a:lumMod val="95000"/>
                    <a:lumOff val="5000"/>
                  </a:schemeClr>
                </a:solidFill>
                <a:ea typeface="ＭＳ Ｐゴシック" pitchFamily="34" charset="-128"/>
              </a:rPr>
              <a:t>Prezantimi</a:t>
            </a:r>
            <a:r>
              <a:rPr lang="en-US" sz="2800" b="1" dirty="0" smtClean="0">
                <a:solidFill>
                  <a:schemeClr val="tx1">
                    <a:lumMod val="95000"/>
                    <a:lumOff val="5000"/>
                  </a:schemeClr>
                </a:solidFill>
                <a:ea typeface="ＭＳ Ｐゴシック" pitchFamily="34" charset="-128"/>
              </a:rPr>
              <a:t> </a:t>
            </a:r>
            <a:r>
              <a:rPr lang="en-US" sz="2800" b="1" dirty="0" err="1" smtClean="0">
                <a:solidFill>
                  <a:schemeClr val="tx1">
                    <a:lumMod val="95000"/>
                    <a:lumOff val="5000"/>
                  </a:schemeClr>
                </a:solidFill>
                <a:ea typeface="ＭＳ Ｐゴシック" pitchFamily="34" charset="-128"/>
              </a:rPr>
              <a:t>i</a:t>
            </a:r>
            <a:r>
              <a:rPr lang="en-US" sz="2800" b="1" dirty="0" smtClean="0">
                <a:solidFill>
                  <a:schemeClr val="tx1">
                    <a:lumMod val="95000"/>
                    <a:lumOff val="5000"/>
                  </a:schemeClr>
                </a:solidFill>
                <a:ea typeface="ＭＳ Ｐゴシック" pitchFamily="34" charset="-128"/>
              </a:rPr>
              <a:t> </a:t>
            </a:r>
            <a:r>
              <a:rPr lang="en-US" sz="2800" b="1" dirty="0" err="1" smtClean="0">
                <a:solidFill>
                  <a:schemeClr val="tx1">
                    <a:lumMod val="95000"/>
                    <a:lumOff val="5000"/>
                  </a:schemeClr>
                </a:solidFill>
                <a:ea typeface="ＭＳ Ｐゴシック" pitchFamily="34" charset="-128"/>
              </a:rPr>
              <a:t>skemës</a:t>
            </a:r>
            <a:r>
              <a:rPr lang="en-US" sz="2800" b="1" dirty="0" smtClean="0">
                <a:solidFill>
                  <a:schemeClr val="tx1">
                    <a:lumMod val="95000"/>
                    <a:lumOff val="5000"/>
                  </a:schemeClr>
                </a:solidFill>
                <a:ea typeface="ＭＳ Ｐゴシック" pitchFamily="34" charset="-128"/>
              </a:rPr>
              <a:t> </a:t>
            </a:r>
            <a:r>
              <a:rPr lang="en-US" sz="2800" b="1" dirty="0" err="1" smtClean="0">
                <a:solidFill>
                  <a:schemeClr val="tx1">
                    <a:lumMod val="95000"/>
                    <a:lumOff val="5000"/>
                  </a:schemeClr>
                </a:solidFill>
                <a:ea typeface="ＭＳ Ｐゴシック" pitchFamily="34" charset="-128"/>
              </a:rPr>
              <a:t>të</a:t>
            </a:r>
            <a:r>
              <a:rPr lang="en-US" sz="2800" b="1" dirty="0" smtClean="0">
                <a:solidFill>
                  <a:schemeClr val="tx1">
                    <a:lumMod val="95000"/>
                    <a:lumOff val="5000"/>
                  </a:schemeClr>
                </a:solidFill>
                <a:ea typeface="ＭＳ Ｐゴシック" pitchFamily="34" charset="-128"/>
              </a:rPr>
              <a:t> re </a:t>
            </a:r>
            <a:r>
              <a:rPr lang="en-US" sz="2800" b="1" dirty="0" err="1" smtClean="0">
                <a:solidFill>
                  <a:schemeClr val="tx1">
                    <a:lumMod val="95000"/>
                    <a:lumOff val="5000"/>
                  </a:schemeClr>
                </a:solidFill>
                <a:ea typeface="ＭＳ Ｐゴシック" pitchFamily="34" charset="-128"/>
              </a:rPr>
              <a:t>të</a:t>
            </a:r>
            <a:r>
              <a:rPr lang="en-US" sz="2800" b="1" dirty="0" smtClean="0">
                <a:solidFill>
                  <a:schemeClr val="tx1">
                    <a:lumMod val="95000"/>
                    <a:lumOff val="5000"/>
                  </a:schemeClr>
                </a:solidFill>
                <a:ea typeface="ＭＳ Ｐゴシック" pitchFamily="34" charset="-128"/>
              </a:rPr>
              <a:t> </a:t>
            </a:r>
            <a:r>
              <a:rPr lang="en-US" sz="2800" b="1" dirty="0" err="1" smtClean="0">
                <a:solidFill>
                  <a:schemeClr val="tx1">
                    <a:lumMod val="95000"/>
                    <a:lumOff val="5000"/>
                  </a:schemeClr>
                </a:solidFill>
                <a:ea typeface="ＭＳ Ｐゴシック" pitchFamily="34" charset="-128"/>
              </a:rPr>
              <a:t>grumbullimit</a:t>
            </a:r>
            <a:r>
              <a:rPr lang="en-US" sz="2800" b="1" dirty="0" smtClean="0">
                <a:solidFill>
                  <a:schemeClr val="tx1">
                    <a:lumMod val="95000"/>
                    <a:lumOff val="5000"/>
                  </a:schemeClr>
                </a:solidFill>
                <a:ea typeface="ＭＳ Ｐゴシック" pitchFamily="34" charset="-128"/>
              </a:rPr>
              <a:t> </a:t>
            </a:r>
            <a:r>
              <a:rPr lang="en-US" sz="2800" b="1" dirty="0" err="1" smtClean="0">
                <a:solidFill>
                  <a:schemeClr val="tx1">
                    <a:lumMod val="95000"/>
                    <a:lumOff val="5000"/>
                  </a:schemeClr>
                </a:solidFill>
                <a:ea typeface="ＭＳ Ｐゴシック" pitchFamily="34" charset="-128"/>
              </a:rPr>
              <a:t>të</a:t>
            </a:r>
            <a:r>
              <a:rPr lang="en-US" sz="2800" b="1" dirty="0" smtClean="0">
                <a:solidFill>
                  <a:schemeClr val="tx1">
                    <a:lumMod val="95000"/>
                    <a:lumOff val="5000"/>
                  </a:schemeClr>
                </a:solidFill>
                <a:ea typeface="ＭＳ Ｐゴシック" pitchFamily="34" charset="-128"/>
              </a:rPr>
              <a:t> </a:t>
            </a:r>
            <a:r>
              <a:rPr lang="en-US" sz="2800" b="1" dirty="0" err="1" smtClean="0">
                <a:solidFill>
                  <a:schemeClr val="tx1">
                    <a:lumMod val="95000"/>
                    <a:lumOff val="5000"/>
                  </a:schemeClr>
                </a:solidFill>
                <a:ea typeface="ＭＳ Ｐゴシック" pitchFamily="34" charset="-128"/>
              </a:rPr>
              <a:t>mbetjeve_Bashkia</a:t>
            </a:r>
            <a:r>
              <a:rPr lang="en-US" sz="2800" b="1" dirty="0" smtClean="0">
                <a:solidFill>
                  <a:schemeClr val="tx1">
                    <a:lumMod val="95000"/>
                    <a:lumOff val="5000"/>
                  </a:schemeClr>
                </a:solidFill>
                <a:ea typeface="ＭＳ Ｐゴシック" pitchFamily="34" charset="-128"/>
              </a:rPr>
              <a:t> </a:t>
            </a:r>
            <a:r>
              <a:rPr lang="en-US" sz="2800" b="1" dirty="0" err="1" smtClean="0">
                <a:solidFill>
                  <a:schemeClr val="tx1">
                    <a:lumMod val="95000"/>
                    <a:lumOff val="5000"/>
                  </a:schemeClr>
                </a:solidFill>
                <a:ea typeface="ＭＳ Ｐゴシック" pitchFamily="34" charset="-128"/>
              </a:rPr>
              <a:t>Fier</a:t>
            </a:r>
            <a:endParaRPr lang="en-US" sz="2800" b="1" dirty="0" smtClean="0">
              <a:solidFill>
                <a:schemeClr val="tx1">
                  <a:lumMod val="95000"/>
                  <a:lumOff val="5000"/>
                </a:schemeClr>
              </a:solidFill>
              <a:ea typeface="ＭＳ Ｐゴシック" pitchFamily="34" charset="-128"/>
            </a:endParaRPr>
          </a:p>
        </p:txBody>
      </p:sp>
      <p:sp>
        <p:nvSpPr>
          <p:cNvPr id="6" name="Rectangle 5"/>
          <p:cNvSpPr/>
          <p:nvPr/>
        </p:nvSpPr>
        <p:spPr>
          <a:xfrm>
            <a:off x="228600" y="1219200"/>
            <a:ext cx="4572000" cy="646331"/>
          </a:xfrm>
          <a:prstGeom prst="rect">
            <a:avLst/>
          </a:prstGeom>
        </p:spPr>
        <p:txBody>
          <a:bodyPr>
            <a:spAutoFit/>
          </a:bodyPr>
          <a:lstStyle/>
          <a:p>
            <a:pPr algn="just"/>
            <a:r>
              <a:rPr lang="en-US" b="1" dirty="0" err="1" smtClean="0"/>
              <a:t>Aplikimi</a:t>
            </a:r>
            <a:r>
              <a:rPr lang="en-US" b="1" dirty="0" smtClean="0"/>
              <a:t> </a:t>
            </a:r>
            <a:r>
              <a:rPr lang="en-US" b="1" dirty="0" err="1" smtClean="0"/>
              <a:t>i</a:t>
            </a:r>
            <a:r>
              <a:rPr lang="en-US" b="1" dirty="0" smtClean="0"/>
              <a:t> </a:t>
            </a:r>
            <a:r>
              <a:rPr lang="en-US" b="1" dirty="0" err="1" smtClean="0"/>
              <a:t>metodës</a:t>
            </a:r>
            <a:r>
              <a:rPr lang="en-US" b="1" dirty="0" smtClean="0"/>
              <a:t> </a:t>
            </a:r>
            <a:r>
              <a:rPr lang="en-US" b="1" dirty="0" err="1" smtClean="0"/>
              <a:t>të</a:t>
            </a:r>
            <a:r>
              <a:rPr lang="en-US" b="1" dirty="0" smtClean="0"/>
              <a:t> </a:t>
            </a:r>
            <a:r>
              <a:rPr lang="en-US" b="1" dirty="0" err="1" smtClean="0"/>
              <a:t>grumbullimit</a:t>
            </a:r>
            <a:r>
              <a:rPr lang="en-US" b="1" dirty="0" smtClean="0"/>
              <a:t> </a:t>
            </a:r>
            <a:r>
              <a:rPr lang="en-US" b="1" dirty="0" err="1" smtClean="0"/>
              <a:t>të</a:t>
            </a:r>
            <a:r>
              <a:rPr lang="en-US" b="1" dirty="0" smtClean="0"/>
              <a:t> </a:t>
            </a:r>
            <a:r>
              <a:rPr lang="en-US" b="1" dirty="0" err="1" smtClean="0"/>
              <a:t>mbetjeve</a:t>
            </a:r>
            <a:r>
              <a:rPr lang="en-US" b="1" dirty="0" smtClean="0"/>
              <a:t> me 3 </a:t>
            </a:r>
            <a:r>
              <a:rPr lang="en-US" b="1" dirty="0" err="1" smtClean="0"/>
              <a:t>kosha</a:t>
            </a:r>
            <a:endParaRPr lang="en-US" b="1" dirty="0" smtClean="0"/>
          </a:p>
        </p:txBody>
      </p:sp>
      <p:sp>
        <p:nvSpPr>
          <p:cNvPr id="7" name="Rectangle 6"/>
          <p:cNvSpPr/>
          <p:nvPr/>
        </p:nvSpPr>
        <p:spPr>
          <a:xfrm>
            <a:off x="3810000" y="3352800"/>
            <a:ext cx="4876800" cy="923330"/>
          </a:xfrm>
          <a:prstGeom prst="rect">
            <a:avLst/>
          </a:prstGeom>
        </p:spPr>
        <p:txBody>
          <a:bodyPr wrap="square">
            <a:spAutoFit/>
          </a:bodyPr>
          <a:lstStyle/>
          <a:p>
            <a:pPr algn="just"/>
            <a:r>
              <a:rPr lang="en-US" b="1" dirty="0" err="1" smtClean="0"/>
              <a:t>Aplikimi</a:t>
            </a:r>
            <a:r>
              <a:rPr lang="en-US" b="1" dirty="0" smtClean="0"/>
              <a:t> </a:t>
            </a:r>
            <a:r>
              <a:rPr lang="en-US" b="1" dirty="0" err="1" smtClean="0"/>
              <a:t>i</a:t>
            </a:r>
            <a:r>
              <a:rPr lang="en-US" b="1" dirty="0" smtClean="0"/>
              <a:t> </a:t>
            </a:r>
            <a:r>
              <a:rPr lang="en-US" b="1" dirty="0" err="1" smtClean="0"/>
              <a:t>grumbullimit</a:t>
            </a:r>
            <a:r>
              <a:rPr lang="en-US" b="1" dirty="0" smtClean="0"/>
              <a:t> </a:t>
            </a:r>
            <a:r>
              <a:rPr lang="en-US" b="1" dirty="0" err="1" smtClean="0"/>
              <a:t>të</a:t>
            </a:r>
            <a:r>
              <a:rPr lang="en-US" b="1" dirty="0" smtClean="0"/>
              <a:t> </a:t>
            </a:r>
            <a:r>
              <a:rPr lang="en-US" b="1" dirty="0" err="1" smtClean="0"/>
              <a:t>mbetjeve</a:t>
            </a:r>
            <a:r>
              <a:rPr lang="en-US" b="1" dirty="0" smtClean="0"/>
              <a:t> </a:t>
            </a:r>
            <a:r>
              <a:rPr lang="en-US" b="1" dirty="0" err="1" smtClean="0"/>
              <a:t>të</a:t>
            </a:r>
            <a:r>
              <a:rPr lang="en-US" b="1" dirty="0" smtClean="0"/>
              <a:t> </a:t>
            </a:r>
            <a:r>
              <a:rPr lang="en-US" b="1" dirty="0" err="1" smtClean="0"/>
              <a:t>riciklueshme</a:t>
            </a:r>
            <a:r>
              <a:rPr lang="en-US" b="1" dirty="0" smtClean="0"/>
              <a:t> me 4 </a:t>
            </a:r>
            <a:r>
              <a:rPr lang="en-US" b="1" dirty="0" err="1" smtClean="0"/>
              <a:t>kosha</a:t>
            </a:r>
            <a:r>
              <a:rPr lang="en-US" b="1" dirty="0" smtClean="0"/>
              <a:t> </a:t>
            </a:r>
            <a:r>
              <a:rPr lang="en-US" b="1" dirty="0" err="1" smtClean="0"/>
              <a:t>në</a:t>
            </a:r>
            <a:r>
              <a:rPr lang="en-US" b="1" dirty="0" smtClean="0"/>
              <a:t> </a:t>
            </a:r>
            <a:r>
              <a:rPr lang="en-US" b="1" dirty="0" err="1" smtClean="0"/>
              <a:t>shkollat</a:t>
            </a:r>
            <a:r>
              <a:rPr lang="en-US" b="1" dirty="0" smtClean="0"/>
              <a:t> 9 </a:t>
            </a:r>
            <a:r>
              <a:rPr lang="en-US" b="1" dirty="0" err="1" smtClean="0"/>
              <a:t>vjeçare</a:t>
            </a:r>
            <a:endParaRPr lang="en-US" b="1" dirty="0" smtClean="0"/>
          </a:p>
        </p:txBody>
      </p:sp>
      <p:sp>
        <p:nvSpPr>
          <p:cNvPr id="8" name="Rectangle 7"/>
          <p:cNvSpPr/>
          <p:nvPr/>
        </p:nvSpPr>
        <p:spPr>
          <a:xfrm>
            <a:off x="1066800" y="4800600"/>
            <a:ext cx="3048000" cy="923330"/>
          </a:xfrm>
          <a:prstGeom prst="rect">
            <a:avLst/>
          </a:prstGeom>
        </p:spPr>
        <p:txBody>
          <a:bodyPr wrap="square">
            <a:spAutoFit/>
          </a:bodyPr>
          <a:lstStyle/>
          <a:p>
            <a:pPr algn="just"/>
            <a:r>
              <a:rPr lang="en-US" b="1" dirty="0" err="1" smtClean="0"/>
              <a:t>Inagurimi</a:t>
            </a:r>
            <a:r>
              <a:rPr lang="en-US" b="1" dirty="0" smtClean="0"/>
              <a:t> </a:t>
            </a:r>
            <a:r>
              <a:rPr lang="en-US" b="1" dirty="0" err="1" smtClean="0"/>
              <a:t>dhe</a:t>
            </a:r>
            <a:r>
              <a:rPr lang="en-US" b="1" dirty="0" smtClean="0"/>
              <a:t> </a:t>
            </a:r>
            <a:r>
              <a:rPr lang="en-US" b="1" dirty="0" err="1" smtClean="0"/>
              <a:t>vënia</a:t>
            </a:r>
            <a:r>
              <a:rPr lang="en-US" b="1" dirty="0" smtClean="0"/>
              <a:t> </a:t>
            </a:r>
            <a:r>
              <a:rPr lang="en-US" b="1" dirty="0" err="1" smtClean="0"/>
              <a:t>në</a:t>
            </a:r>
            <a:r>
              <a:rPr lang="en-US" b="1" dirty="0" smtClean="0"/>
              <a:t> </a:t>
            </a:r>
            <a:r>
              <a:rPr lang="en-US" b="1" dirty="0" err="1" smtClean="0"/>
              <a:t>funksionim</a:t>
            </a:r>
            <a:r>
              <a:rPr lang="en-US" b="1" dirty="0" smtClean="0"/>
              <a:t> e “</a:t>
            </a:r>
            <a:r>
              <a:rPr lang="en-US" b="1" dirty="0" err="1" smtClean="0"/>
              <a:t>Qëndrës</a:t>
            </a:r>
            <a:r>
              <a:rPr lang="en-US" b="1" dirty="0" smtClean="0"/>
              <a:t> </a:t>
            </a:r>
            <a:r>
              <a:rPr lang="en-US" b="1" dirty="0" err="1" smtClean="0"/>
              <a:t>së</a:t>
            </a:r>
            <a:r>
              <a:rPr lang="en-US" b="1" dirty="0" smtClean="0"/>
              <a:t> re </a:t>
            </a:r>
            <a:r>
              <a:rPr lang="en-US" b="1" dirty="0" err="1" smtClean="0"/>
              <a:t>të</a:t>
            </a:r>
            <a:r>
              <a:rPr lang="en-US" b="1" dirty="0" smtClean="0"/>
              <a:t> </a:t>
            </a:r>
            <a:r>
              <a:rPr lang="en-US" b="1" dirty="0" err="1" smtClean="0"/>
              <a:t>Riciklimit</a:t>
            </a:r>
            <a:r>
              <a:rPr lang="en-US" b="1" dirty="0" smtClean="0"/>
              <a:t>”</a:t>
            </a:r>
          </a:p>
        </p:txBody>
      </p:sp>
      <p:pic>
        <p:nvPicPr>
          <p:cNvPr id="9" name="Picture 8" descr="DSC_9318.JPG"/>
          <p:cNvPicPr>
            <a:picLocks noChangeAspect="1"/>
          </p:cNvPicPr>
          <p:nvPr/>
        </p:nvPicPr>
        <p:blipFill>
          <a:blip r:embed="rId2" cstate="print"/>
          <a:stretch>
            <a:fillRect/>
          </a:stretch>
        </p:blipFill>
        <p:spPr>
          <a:xfrm>
            <a:off x="5257800" y="1219200"/>
            <a:ext cx="3434644" cy="2146195"/>
          </a:xfrm>
          <a:prstGeom prst="rect">
            <a:avLst/>
          </a:prstGeom>
        </p:spPr>
      </p:pic>
      <p:pic>
        <p:nvPicPr>
          <p:cNvPr id="10" name="Picture 9" descr="DSC_9076.JPG"/>
          <p:cNvPicPr>
            <a:picLocks noChangeAspect="1"/>
          </p:cNvPicPr>
          <p:nvPr/>
        </p:nvPicPr>
        <p:blipFill>
          <a:blip r:embed="rId3" cstate="print"/>
          <a:stretch>
            <a:fillRect/>
          </a:stretch>
        </p:blipFill>
        <p:spPr>
          <a:xfrm>
            <a:off x="4572000" y="4394200"/>
            <a:ext cx="3276600" cy="2353261"/>
          </a:xfrm>
          <a:prstGeom prst="rect">
            <a:avLst/>
          </a:prstGeom>
        </p:spPr>
      </p:pic>
      <p:pic>
        <p:nvPicPr>
          <p:cNvPr id="11" name="Picture 10" descr="DSC_9100.JPG"/>
          <p:cNvPicPr>
            <a:picLocks noChangeAspect="1"/>
          </p:cNvPicPr>
          <p:nvPr/>
        </p:nvPicPr>
        <p:blipFill>
          <a:blip r:embed="rId4" cstate="print"/>
          <a:stretch>
            <a:fillRect/>
          </a:stretch>
        </p:blipFill>
        <p:spPr>
          <a:xfrm>
            <a:off x="228600" y="1905000"/>
            <a:ext cx="3124200" cy="2091406"/>
          </a:xfrm>
          <a:prstGeom prst="rect">
            <a:avLst/>
          </a:prstGeom>
        </p:spPr>
      </p:pic>
      <p:sp>
        <p:nvSpPr>
          <p:cNvPr id="13" name="Slide Number Placeholder 12"/>
          <p:cNvSpPr>
            <a:spLocks noGrp="1"/>
          </p:cNvSpPr>
          <p:nvPr>
            <p:ph type="sldNum" sz="quarter" idx="12"/>
          </p:nvPr>
        </p:nvSpPr>
        <p:spPr/>
        <p:txBody>
          <a:bodyPr/>
          <a:lstStyle/>
          <a:p>
            <a:pPr>
              <a:defRPr/>
            </a:pPr>
            <a:fld id="{C2025A2C-873A-4D71-8946-A475ECB7BC5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228600" y="0"/>
            <a:ext cx="8686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just" defTabSz="914400" rtl="0" eaLnBrk="0" fontAlgn="base" latinLnBrk="0" hangingPunct="0">
              <a:lnSpc>
                <a:spcPct val="100000"/>
              </a:lnSpc>
              <a:spcBef>
                <a:spcPts val="0"/>
              </a:spcBef>
              <a:spcAft>
                <a:spcPct val="0"/>
              </a:spcAft>
              <a:buClrTx/>
              <a:buSzTx/>
              <a:buFont typeface="Arial" pitchFamily="34" charset="0"/>
              <a:buNone/>
              <a:tabLst/>
              <a:defRPr/>
            </a:pP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Fushata</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sensibilizimi</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në</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vazhdim</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të</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funksionimit</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të</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skemës</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në</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shkolla</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dhe</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në</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ambjente</a:t>
            </a:r>
            <a:r>
              <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publike</a:t>
            </a:r>
            <a:endPar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a:defRPr/>
            </a:pPr>
            <a:fld id="{C2025A2C-873A-4D71-8946-A475ECB7BC5C}" type="slidenum">
              <a:rPr lang="en-US" smtClean="0"/>
              <a:pPr>
                <a:defRPr/>
              </a:pPr>
              <a:t>38</a:t>
            </a:fld>
            <a:endParaRPr lang="en-US"/>
          </a:p>
        </p:txBody>
      </p:sp>
      <p:pic>
        <p:nvPicPr>
          <p:cNvPr id="10" name="Picture 9" descr="DSC05642.JPG"/>
          <p:cNvPicPr>
            <a:picLocks noChangeAspect="1"/>
          </p:cNvPicPr>
          <p:nvPr/>
        </p:nvPicPr>
        <p:blipFill>
          <a:blip r:embed="rId2" cstate="print"/>
          <a:stretch>
            <a:fillRect/>
          </a:stretch>
        </p:blipFill>
        <p:spPr>
          <a:xfrm>
            <a:off x="6477000" y="533400"/>
            <a:ext cx="2667000" cy="2057400"/>
          </a:xfrm>
          <a:prstGeom prst="rect">
            <a:avLst/>
          </a:prstGeom>
        </p:spPr>
      </p:pic>
      <p:pic>
        <p:nvPicPr>
          <p:cNvPr id="15" name="Picture 14" descr="Copy of DSC_1052.JPG"/>
          <p:cNvPicPr>
            <a:picLocks noChangeAspect="1"/>
          </p:cNvPicPr>
          <p:nvPr/>
        </p:nvPicPr>
        <p:blipFill>
          <a:blip r:embed="rId3" cstate="print"/>
          <a:srcRect/>
          <a:stretch>
            <a:fillRect/>
          </a:stretch>
        </p:blipFill>
        <p:spPr>
          <a:xfrm>
            <a:off x="76200" y="4965700"/>
            <a:ext cx="2895600" cy="1816100"/>
          </a:xfrm>
          <a:prstGeom prst="rect">
            <a:avLst/>
          </a:prstGeom>
        </p:spPr>
      </p:pic>
      <p:pic>
        <p:nvPicPr>
          <p:cNvPr id="17" name="Picture 16" descr="DSC_1073.JPG"/>
          <p:cNvPicPr>
            <a:picLocks noChangeAspect="1"/>
          </p:cNvPicPr>
          <p:nvPr/>
        </p:nvPicPr>
        <p:blipFill>
          <a:blip r:embed="rId4" cstate="print"/>
          <a:srcRect/>
          <a:stretch>
            <a:fillRect/>
          </a:stretch>
        </p:blipFill>
        <p:spPr>
          <a:xfrm>
            <a:off x="6477000" y="2743200"/>
            <a:ext cx="2590800" cy="3733800"/>
          </a:xfrm>
          <a:prstGeom prst="rect">
            <a:avLst/>
          </a:prstGeom>
        </p:spPr>
      </p:pic>
      <p:pic>
        <p:nvPicPr>
          <p:cNvPr id="18" name="Picture 17" descr="DSC_8854.JPG"/>
          <p:cNvPicPr>
            <a:picLocks noChangeAspect="1"/>
          </p:cNvPicPr>
          <p:nvPr/>
        </p:nvPicPr>
        <p:blipFill>
          <a:blip r:embed="rId5" cstate="print"/>
          <a:stretch>
            <a:fillRect/>
          </a:stretch>
        </p:blipFill>
        <p:spPr>
          <a:xfrm>
            <a:off x="3124200" y="2743200"/>
            <a:ext cx="3276600" cy="1891775"/>
          </a:xfrm>
          <a:prstGeom prst="rect">
            <a:avLst/>
          </a:prstGeom>
        </p:spPr>
      </p:pic>
      <p:pic>
        <p:nvPicPr>
          <p:cNvPr id="21" name="Picture 20" descr="DSC_9005.JPG"/>
          <p:cNvPicPr>
            <a:picLocks noChangeAspect="1"/>
          </p:cNvPicPr>
          <p:nvPr/>
        </p:nvPicPr>
        <p:blipFill>
          <a:blip r:embed="rId6" cstate="print"/>
          <a:stretch>
            <a:fillRect/>
          </a:stretch>
        </p:blipFill>
        <p:spPr>
          <a:xfrm>
            <a:off x="3124200" y="533400"/>
            <a:ext cx="3200400" cy="2057400"/>
          </a:xfrm>
          <a:prstGeom prst="rect">
            <a:avLst/>
          </a:prstGeom>
        </p:spPr>
      </p:pic>
      <p:pic>
        <p:nvPicPr>
          <p:cNvPr id="22" name="Picture 21" descr="DSC_5087.JPG"/>
          <p:cNvPicPr>
            <a:picLocks noChangeAspect="1"/>
          </p:cNvPicPr>
          <p:nvPr/>
        </p:nvPicPr>
        <p:blipFill>
          <a:blip r:embed="rId7" cstate="print"/>
          <a:stretch>
            <a:fillRect/>
          </a:stretch>
        </p:blipFill>
        <p:spPr>
          <a:xfrm>
            <a:off x="3124200" y="4724400"/>
            <a:ext cx="3276600" cy="1981200"/>
          </a:xfrm>
          <a:prstGeom prst="rect">
            <a:avLst/>
          </a:prstGeom>
        </p:spPr>
      </p:pic>
      <p:pic>
        <p:nvPicPr>
          <p:cNvPr id="23" name="Picture 22" descr="Teida Leaflets_ (1)_Page_1.jpg"/>
          <p:cNvPicPr>
            <a:picLocks noChangeAspect="1"/>
          </p:cNvPicPr>
          <p:nvPr/>
        </p:nvPicPr>
        <p:blipFill>
          <a:blip r:embed="rId8" cstate="print"/>
          <a:stretch>
            <a:fillRect/>
          </a:stretch>
        </p:blipFill>
        <p:spPr>
          <a:xfrm>
            <a:off x="76200" y="2743200"/>
            <a:ext cx="2895600" cy="2046823"/>
          </a:xfrm>
          <a:prstGeom prst="rect">
            <a:avLst/>
          </a:prstGeom>
        </p:spPr>
      </p:pic>
      <p:pic>
        <p:nvPicPr>
          <p:cNvPr id="24" name="Picture 23" descr="Teida Leaflets_ (1)_Page_2.jpg"/>
          <p:cNvPicPr>
            <a:picLocks noChangeAspect="1"/>
          </p:cNvPicPr>
          <p:nvPr/>
        </p:nvPicPr>
        <p:blipFill>
          <a:blip r:embed="rId9" cstate="print"/>
          <a:stretch>
            <a:fillRect/>
          </a:stretch>
        </p:blipFill>
        <p:spPr>
          <a:xfrm>
            <a:off x="76200" y="672985"/>
            <a:ext cx="2819400" cy="199401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DDC29F-765A-4C21-AB29-E7E3E6453BD9}" type="slidenum">
              <a:rPr lang="en-US" smtClean="0"/>
              <a:pPr>
                <a:defRPr/>
              </a:pPr>
              <a:t>39</a:t>
            </a:fld>
            <a:endParaRPr lang="en-US"/>
          </a:p>
        </p:txBody>
      </p:sp>
      <p:sp>
        <p:nvSpPr>
          <p:cNvPr id="3" name="Rectangle 2"/>
          <p:cNvSpPr/>
          <p:nvPr/>
        </p:nvSpPr>
        <p:spPr>
          <a:xfrm>
            <a:off x="533400" y="4267200"/>
            <a:ext cx="8153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Pyetje</a:t>
            </a:r>
            <a:r>
              <a:rPr lang="en-US" sz="8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80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Komente</a:t>
            </a:r>
            <a:r>
              <a:rPr lang="en-US" sz="8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8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75200" y="1803400"/>
            <a:ext cx="4343400" cy="6096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803400"/>
            <a:ext cx="4724400" cy="14478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0" y="0"/>
          <a:ext cx="9144000" cy="6858000"/>
        </p:xfrm>
        <a:graphic>
          <a:graphicData uri="http://schemas.openxmlformats.org/drawingml/2006/table">
            <a:tbl>
              <a:tblPr/>
              <a:tblGrid>
                <a:gridCol w="4738254"/>
                <a:gridCol w="4405746"/>
              </a:tblGrid>
              <a:tr h="341348">
                <a:tc>
                  <a:txBody>
                    <a:bodyPr/>
                    <a:lstStyle/>
                    <a:p>
                      <a:pPr marL="0" marR="0" algn="ctr">
                        <a:lnSpc>
                          <a:spcPct val="105000"/>
                        </a:lnSpc>
                        <a:spcBef>
                          <a:spcPts val="0"/>
                        </a:spcBef>
                        <a:spcAft>
                          <a:spcPts val="1000"/>
                        </a:spcAft>
                      </a:pPr>
                      <a:r>
                        <a:rPr lang="en-US" sz="1800" b="1" dirty="0">
                          <a:latin typeface="+mn-lt"/>
                          <a:ea typeface="Times New Roman"/>
                          <a:cs typeface="Times New Roman"/>
                        </a:rPr>
                        <a:t> STANDARTET E SHËRBIMIT</a:t>
                      </a:r>
                      <a:endParaRPr lang="en-US" sz="1800" dirty="0">
                        <a:latin typeface="+mn-lt"/>
                        <a:ea typeface="Times New Roman"/>
                        <a:cs typeface="Times New Roman"/>
                      </a:endParaRPr>
                    </a:p>
                  </a:txBody>
                  <a:tcPr marL="66502" marR="66502"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C2D69B"/>
                    </a:solidFill>
                  </a:tcPr>
                </a:tc>
                <a:tc>
                  <a:txBody>
                    <a:bodyPr/>
                    <a:lstStyle/>
                    <a:p>
                      <a:pPr marL="0" marR="0" algn="just">
                        <a:lnSpc>
                          <a:spcPct val="105000"/>
                        </a:lnSpc>
                        <a:spcBef>
                          <a:spcPts val="0"/>
                        </a:spcBef>
                        <a:spcAft>
                          <a:spcPts val="1000"/>
                        </a:spcAft>
                      </a:pPr>
                      <a:r>
                        <a:rPr lang="en-US" sz="1800" b="1" dirty="0">
                          <a:latin typeface="+mn-lt"/>
                          <a:ea typeface="Times New Roman"/>
                          <a:cs typeface="Times New Roman"/>
                        </a:rPr>
                        <a:t>KOSTOT E SHËRBIMIT</a:t>
                      </a:r>
                      <a:endParaRPr lang="en-US" sz="1800" dirty="0">
                        <a:latin typeface="+mn-lt"/>
                        <a:ea typeface="Times New Roman"/>
                        <a:cs typeface="Times New Roman"/>
                      </a:endParaRPr>
                    </a:p>
                  </a:txBody>
                  <a:tcPr marL="66502" marR="66502"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2">
                        <a:lumMod val="60000"/>
                        <a:lumOff val="40000"/>
                      </a:schemeClr>
                    </a:solidFill>
                  </a:tcPr>
                </a:tc>
              </a:tr>
              <a:tr h="6516652">
                <a:tc>
                  <a:txBody>
                    <a:bodyPr/>
                    <a:lstStyle/>
                    <a:p>
                      <a:pPr marL="0" marR="0" algn="just">
                        <a:lnSpc>
                          <a:spcPct val="105000"/>
                        </a:lnSpc>
                        <a:spcBef>
                          <a:spcPts val="0"/>
                        </a:spcBef>
                        <a:spcAft>
                          <a:spcPts val="0"/>
                        </a:spcAft>
                      </a:pPr>
                      <a:r>
                        <a:rPr lang="en-US" sz="1800" b="1" dirty="0" err="1">
                          <a:latin typeface="+mn-lt"/>
                          <a:ea typeface="Times New Roman"/>
                          <a:cs typeface="Times New Roman"/>
                        </a:rPr>
                        <a:t>Pastrimi</a:t>
                      </a:r>
                      <a:r>
                        <a:rPr lang="en-US" sz="1800" b="1" dirty="0">
                          <a:latin typeface="+mn-lt"/>
                          <a:ea typeface="Times New Roman"/>
                          <a:cs typeface="Times New Roman"/>
                        </a:rPr>
                        <a:t> </a:t>
                      </a:r>
                      <a:r>
                        <a:rPr lang="en-US" sz="1800" b="1" dirty="0" err="1">
                          <a:latin typeface="+mn-lt"/>
                          <a:ea typeface="Times New Roman"/>
                          <a:cs typeface="Times New Roman"/>
                        </a:rPr>
                        <a:t>dhe</a:t>
                      </a:r>
                      <a:r>
                        <a:rPr lang="en-US" sz="1800" b="1" dirty="0">
                          <a:latin typeface="+mn-lt"/>
                          <a:ea typeface="Times New Roman"/>
                          <a:cs typeface="Times New Roman"/>
                        </a:rPr>
                        <a:t> </a:t>
                      </a:r>
                      <a:r>
                        <a:rPr lang="en-US" sz="1800" b="1" dirty="0" err="1">
                          <a:latin typeface="+mn-lt"/>
                          <a:ea typeface="Times New Roman"/>
                          <a:cs typeface="Times New Roman"/>
                        </a:rPr>
                        <a:t>larja</a:t>
                      </a:r>
                      <a:r>
                        <a:rPr lang="en-US" sz="1800" b="1" dirty="0">
                          <a:latin typeface="+mn-lt"/>
                          <a:ea typeface="Times New Roman"/>
                          <a:cs typeface="Times New Roman"/>
                        </a:rPr>
                        <a:t> e </a:t>
                      </a:r>
                      <a:r>
                        <a:rPr lang="en-US" sz="1800" b="1" dirty="0" err="1">
                          <a:latin typeface="+mn-lt"/>
                          <a:ea typeface="Times New Roman"/>
                          <a:cs typeface="Times New Roman"/>
                        </a:rPr>
                        <a:t>siperfaqeve</a:t>
                      </a:r>
                      <a:endParaRPr lang="en-US" sz="1800" dirty="0">
                        <a:latin typeface="+mn-lt"/>
                        <a:ea typeface="Times New Roman"/>
                        <a:cs typeface="Times New Roman"/>
                      </a:endParaRPr>
                    </a:p>
                    <a:p>
                      <a:pPr marL="0" marR="0" algn="just">
                        <a:lnSpc>
                          <a:spcPct val="105000"/>
                        </a:lnSpc>
                        <a:spcBef>
                          <a:spcPts val="0"/>
                        </a:spcBef>
                        <a:spcAft>
                          <a:spcPts val="0"/>
                        </a:spcAft>
                      </a:pPr>
                      <a:r>
                        <a:rPr lang="en-US" sz="1800" b="1" dirty="0" err="1">
                          <a:latin typeface="+mn-lt"/>
                          <a:ea typeface="Times New Roman"/>
                          <a:cs typeface="Times New Roman"/>
                        </a:rPr>
                        <a:t>Cdo</a:t>
                      </a:r>
                      <a:r>
                        <a:rPr lang="en-US" sz="1800" b="1" dirty="0">
                          <a:latin typeface="+mn-lt"/>
                          <a:ea typeface="Times New Roman"/>
                          <a:cs typeface="Times New Roman"/>
                        </a:rPr>
                        <a:t> </a:t>
                      </a:r>
                      <a:r>
                        <a:rPr lang="en-US" sz="1800" b="1" dirty="0" err="1">
                          <a:latin typeface="+mn-lt"/>
                          <a:ea typeface="Times New Roman"/>
                          <a:cs typeface="Times New Roman"/>
                        </a:rPr>
                        <a:t>dite</a:t>
                      </a:r>
                      <a:r>
                        <a:rPr lang="en-US" sz="1800" b="1" dirty="0">
                          <a:latin typeface="+mn-lt"/>
                          <a:ea typeface="Times New Roman"/>
                          <a:cs typeface="Times New Roman"/>
                        </a:rPr>
                        <a:t> ,</a:t>
                      </a:r>
                      <a:r>
                        <a:rPr lang="en-US" sz="1800" b="1" dirty="0" err="1">
                          <a:latin typeface="+mn-lt"/>
                          <a:ea typeface="Times New Roman"/>
                          <a:cs typeface="Times New Roman"/>
                        </a:rPr>
                        <a:t>nje</a:t>
                      </a:r>
                      <a:r>
                        <a:rPr lang="en-US" sz="1800" b="1" dirty="0">
                          <a:latin typeface="+mn-lt"/>
                          <a:ea typeface="Times New Roman"/>
                          <a:cs typeface="Times New Roman"/>
                        </a:rPr>
                        <a:t> here ne 24 ore</a:t>
                      </a:r>
                      <a:r>
                        <a:rPr lang="en-US" sz="1800" dirty="0">
                          <a:latin typeface="+mn-lt"/>
                          <a:ea typeface="Times New Roman"/>
                          <a:cs typeface="Times New Roman"/>
                        </a:rPr>
                        <a:t> : </a:t>
                      </a:r>
                      <a:r>
                        <a:rPr lang="en-US" sz="1800" dirty="0" err="1">
                          <a:latin typeface="+mn-lt"/>
                          <a:ea typeface="Times New Roman"/>
                          <a:cs typeface="Times New Roman"/>
                        </a:rPr>
                        <a:t>Fshihen</a:t>
                      </a:r>
                      <a:r>
                        <a:rPr lang="en-US" sz="1800" dirty="0">
                          <a:latin typeface="+mn-lt"/>
                          <a:ea typeface="Times New Roman"/>
                          <a:cs typeface="Times New Roman"/>
                        </a:rPr>
                        <a:t> </a:t>
                      </a:r>
                      <a:r>
                        <a:rPr lang="en-US" sz="1800" dirty="0" err="1">
                          <a:latin typeface="+mn-lt"/>
                          <a:ea typeface="Times New Roman"/>
                          <a:cs typeface="Times New Roman"/>
                        </a:rPr>
                        <a:t>rrugët</a:t>
                      </a:r>
                      <a:r>
                        <a:rPr lang="en-US" sz="1800" dirty="0">
                          <a:latin typeface="+mn-lt"/>
                          <a:ea typeface="Times New Roman"/>
                          <a:cs typeface="Times New Roman"/>
                        </a:rPr>
                        <a:t>, </a:t>
                      </a:r>
                      <a:r>
                        <a:rPr lang="en-US" sz="1800" dirty="0" err="1">
                          <a:latin typeface="+mn-lt"/>
                          <a:ea typeface="Times New Roman"/>
                          <a:cs typeface="Times New Roman"/>
                        </a:rPr>
                        <a:t>sheshet</a:t>
                      </a:r>
                      <a:r>
                        <a:rPr lang="en-US" sz="1800" dirty="0">
                          <a:latin typeface="+mn-lt"/>
                          <a:ea typeface="Times New Roman"/>
                          <a:cs typeface="Times New Roman"/>
                        </a:rPr>
                        <a:t> </a:t>
                      </a:r>
                      <a:r>
                        <a:rPr lang="en-US" sz="1800" dirty="0" err="1">
                          <a:latin typeface="+mn-lt"/>
                          <a:ea typeface="Times New Roman"/>
                          <a:cs typeface="Times New Roman"/>
                        </a:rPr>
                        <a:t>dhe</a:t>
                      </a:r>
                      <a:r>
                        <a:rPr lang="en-US" sz="1800" dirty="0">
                          <a:latin typeface="+mn-lt"/>
                          <a:ea typeface="Times New Roman"/>
                          <a:cs typeface="Times New Roman"/>
                        </a:rPr>
                        <a:t> </a:t>
                      </a:r>
                      <a:r>
                        <a:rPr lang="en-US" sz="1800" dirty="0" err="1">
                          <a:latin typeface="+mn-lt"/>
                          <a:ea typeface="Times New Roman"/>
                          <a:cs typeface="Times New Roman"/>
                        </a:rPr>
                        <a:t>trotuaret.</a:t>
                      </a:r>
                      <a:r>
                        <a:rPr lang="en-US" sz="1800" b="1" dirty="0" err="1">
                          <a:latin typeface="+mn-lt"/>
                          <a:ea typeface="Times New Roman"/>
                          <a:cs typeface="Times New Roman"/>
                        </a:rPr>
                        <a:t>Ne</a:t>
                      </a:r>
                      <a:r>
                        <a:rPr lang="en-US" sz="1800" b="1" dirty="0">
                          <a:latin typeface="+mn-lt"/>
                          <a:ea typeface="Times New Roman"/>
                          <a:cs typeface="Times New Roman"/>
                        </a:rPr>
                        <a:t> </a:t>
                      </a:r>
                      <a:r>
                        <a:rPr lang="en-US" sz="1800" b="1" dirty="0" err="1">
                          <a:latin typeface="+mn-lt"/>
                          <a:ea typeface="Times New Roman"/>
                          <a:cs typeface="Times New Roman"/>
                        </a:rPr>
                        <a:t>periudhen</a:t>
                      </a:r>
                      <a:r>
                        <a:rPr lang="en-US" sz="1800" b="1" dirty="0">
                          <a:latin typeface="+mn-lt"/>
                          <a:ea typeface="Times New Roman"/>
                          <a:cs typeface="Times New Roman"/>
                        </a:rPr>
                        <a:t> </a:t>
                      </a:r>
                      <a:r>
                        <a:rPr lang="en-US" sz="1800" b="1" dirty="0" err="1">
                          <a:latin typeface="+mn-lt"/>
                          <a:ea typeface="Times New Roman"/>
                          <a:cs typeface="Times New Roman"/>
                        </a:rPr>
                        <a:t>maj-tetor</a:t>
                      </a:r>
                      <a:r>
                        <a:rPr lang="en-US" sz="1800" b="1" dirty="0">
                          <a:latin typeface="+mn-lt"/>
                          <a:ea typeface="Times New Roman"/>
                          <a:cs typeface="Times New Roman"/>
                        </a:rPr>
                        <a:t> :</a:t>
                      </a:r>
                      <a:r>
                        <a:rPr lang="en-US" sz="1800" dirty="0">
                          <a:latin typeface="+mn-lt"/>
                          <a:ea typeface="Times New Roman"/>
                          <a:cs typeface="Times New Roman"/>
                        </a:rPr>
                        <a:t> </a:t>
                      </a:r>
                      <a:r>
                        <a:rPr lang="en-US" sz="1800" dirty="0" err="1">
                          <a:latin typeface="+mn-lt"/>
                          <a:ea typeface="Times New Roman"/>
                          <a:cs typeface="Times New Roman"/>
                        </a:rPr>
                        <a:t>Lahen</a:t>
                      </a:r>
                      <a:r>
                        <a:rPr lang="en-US" sz="1800" dirty="0">
                          <a:latin typeface="+mn-lt"/>
                          <a:ea typeface="Times New Roman"/>
                          <a:cs typeface="Times New Roman"/>
                        </a:rPr>
                        <a:t> me </a:t>
                      </a:r>
                      <a:r>
                        <a:rPr lang="en-US" sz="1800" dirty="0" err="1">
                          <a:latin typeface="+mn-lt"/>
                          <a:ea typeface="Times New Roman"/>
                          <a:cs typeface="Times New Roman"/>
                        </a:rPr>
                        <a:t>makine</a:t>
                      </a:r>
                      <a:r>
                        <a:rPr lang="en-US" sz="1800" dirty="0">
                          <a:latin typeface="+mn-lt"/>
                          <a:ea typeface="Times New Roman"/>
                          <a:cs typeface="Times New Roman"/>
                        </a:rPr>
                        <a:t> </a:t>
                      </a:r>
                      <a:r>
                        <a:rPr lang="en-US" sz="1800" dirty="0" err="1">
                          <a:latin typeface="+mn-lt"/>
                          <a:ea typeface="Times New Roman"/>
                          <a:cs typeface="Times New Roman"/>
                        </a:rPr>
                        <a:t>sipërfaqet</a:t>
                      </a:r>
                      <a:r>
                        <a:rPr lang="en-US" sz="1800" dirty="0">
                          <a:latin typeface="+mn-lt"/>
                          <a:ea typeface="Times New Roman"/>
                          <a:cs typeface="Times New Roman"/>
                        </a:rPr>
                        <a:t> </a:t>
                      </a:r>
                      <a:r>
                        <a:rPr lang="en-US" sz="1800" dirty="0" err="1">
                          <a:latin typeface="+mn-lt"/>
                          <a:ea typeface="Times New Roman"/>
                          <a:cs typeface="Times New Roman"/>
                        </a:rPr>
                        <a:t>që</a:t>
                      </a:r>
                      <a:r>
                        <a:rPr lang="en-US" sz="1800" dirty="0">
                          <a:latin typeface="+mn-lt"/>
                          <a:ea typeface="Times New Roman"/>
                          <a:cs typeface="Times New Roman"/>
                        </a:rPr>
                        <a:t> </a:t>
                      </a:r>
                      <a:r>
                        <a:rPr lang="en-US" sz="1800" dirty="0" err="1">
                          <a:latin typeface="+mn-lt"/>
                          <a:ea typeface="Times New Roman"/>
                          <a:cs typeface="Times New Roman"/>
                        </a:rPr>
                        <a:t>fshihen</a:t>
                      </a:r>
                      <a:endParaRPr lang="en-US" sz="1800" dirty="0">
                        <a:latin typeface="+mn-lt"/>
                        <a:ea typeface="Times New Roman"/>
                        <a:cs typeface="Times New Roman"/>
                      </a:endParaRPr>
                    </a:p>
                    <a:p>
                      <a:pPr marL="0" marR="0" algn="just">
                        <a:lnSpc>
                          <a:spcPct val="105000"/>
                        </a:lnSpc>
                        <a:spcBef>
                          <a:spcPts val="0"/>
                        </a:spcBef>
                        <a:spcAft>
                          <a:spcPts val="0"/>
                        </a:spcAft>
                      </a:pPr>
                      <a:r>
                        <a:rPr lang="en-US" sz="1800" b="1" dirty="0" err="1">
                          <a:latin typeface="+mn-lt"/>
                          <a:ea typeface="Times New Roman"/>
                          <a:cs typeface="Times New Roman"/>
                        </a:rPr>
                        <a:t>Largimi</a:t>
                      </a:r>
                      <a:r>
                        <a:rPr lang="en-US" sz="1800" b="1" dirty="0">
                          <a:latin typeface="+mn-lt"/>
                          <a:ea typeface="Times New Roman"/>
                          <a:cs typeface="Times New Roman"/>
                        </a:rPr>
                        <a:t> </a:t>
                      </a:r>
                      <a:r>
                        <a:rPr lang="en-US" sz="1800" b="1" dirty="0" err="1">
                          <a:latin typeface="+mn-lt"/>
                          <a:ea typeface="Times New Roman"/>
                          <a:cs typeface="Times New Roman"/>
                        </a:rPr>
                        <a:t>i</a:t>
                      </a:r>
                      <a:r>
                        <a:rPr lang="en-US" sz="1800" b="1" dirty="0">
                          <a:latin typeface="+mn-lt"/>
                          <a:ea typeface="Times New Roman"/>
                          <a:cs typeface="Times New Roman"/>
                        </a:rPr>
                        <a:t> </a:t>
                      </a:r>
                      <a:r>
                        <a:rPr lang="en-US" sz="1800" b="1" dirty="0" err="1">
                          <a:latin typeface="+mn-lt"/>
                          <a:ea typeface="Times New Roman"/>
                          <a:cs typeface="Times New Roman"/>
                        </a:rPr>
                        <a:t>mbetjeve</a:t>
                      </a:r>
                      <a:endParaRPr lang="en-US" sz="1800" dirty="0">
                        <a:latin typeface="+mn-lt"/>
                        <a:ea typeface="Times New Roman"/>
                        <a:cs typeface="Times New Roman"/>
                      </a:endParaRPr>
                    </a:p>
                    <a:p>
                      <a:pPr marL="0" marR="0" algn="just">
                        <a:lnSpc>
                          <a:spcPct val="105000"/>
                        </a:lnSpc>
                        <a:spcBef>
                          <a:spcPts val="0"/>
                        </a:spcBef>
                        <a:spcAft>
                          <a:spcPts val="0"/>
                        </a:spcAft>
                      </a:pPr>
                      <a:r>
                        <a:rPr lang="en-US" sz="1800" b="1" dirty="0" err="1" smtClean="0">
                          <a:latin typeface="+mn-lt"/>
                          <a:ea typeface="Times New Roman"/>
                          <a:cs typeface="Times New Roman"/>
                        </a:rPr>
                        <a:t>Çdo</a:t>
                      </a:r>
                      <a:r>
                        <a:rPr lang="en-US" sz="1800" b="1" dirty="0" smtClean="0">
                          <a:latin typeface="+mn-lt"/>
                          <a:ea typeface="Times New Roman"/>
                          <a:cs typeface="Times New Roman"/>
                        </a:rPr>
                        <a:t> </a:t>
                      </a:r>
                      <a:r>
                        <a:rPr lang="en-US" sz="1800" b="1" dirty="0" err="1" smtClean="0">
                          <a:latin typeface="+mn-lt"/>
                          <a:ea typeface="Times New Roman"/>
                          <a:cs typeface="Times New Roman"/>
                        </a:rPr>
                        <a:t>ditë</a:t>
                      </a:r>
                      <a:r>
                        <a:rPr lang="en-US" sz="1800" b="1" dirty="0" smtClean="0">
                          <a:latin typeface="+mn-lt"/>
                          <a:ea typeface="Times New Roman"/>
                          <a:cs typeface="Times New Roman"/>
                        </a:rPr>
                        <a:t>:</a:t>
                      </a:r>
                      <a:r>
                        <a:rPr lang="en-US" sz="1800" dirty="0" smtClean="0">
                          <a:latin typeface="+mn-lt"/>
                          <a:ea typeface="Times New Roman"/>
                          <a:cs typeface="Times New Roman"/>
                        </a:rPr>
                        <a:t> </a:t>
                      </a:r>
                      <a:r>
                        <a:rPr lang="en-US" sz="1800" dirty="0" err="1">
                          <a:latin typeface="+mn-lt"/>
                          <a:ea typeface="Times New Roman"/>
                          <a:cs typeface="Times New Roman"/>
                        </a:rPr>
                        <a:t>Largohen</a:t>
                      </a:r>
                      <a:r>
                        <a:rPr lang="en-US" sz="1800" dirty="0">
                          <a:latin typeface="+mn-lt"/>
                          <a:ea typeface="Times New Roman"/>
                          <a:cs typeface="Times New Roman"/>
                        </a:rPr>
                        <a:t> </a:t>
                      </a:r>
                      <a:r>
                        <a:rPr lang="en-US" sz="1800" dirty="0" err="1">
                          <a:latin typeface="+mn-lt"/>
                          <a:ea typeface="Times New Roman"/>
                          <a:cs typeface="Times New Roman"/>
                        </a:rPr>
                        <a:t>mbetjet</a:t>
                      </a:r>
                      <a:r>
                        <a:rPr lang="en-US" sz="1800" dirty="0">
                          <a:latin typeface="+mn-lt"/>
                          <a:ea typeface="Times New Roman"/>
                          <a:cs typeface="Times New Roman"/>
                        </a:rPr>
                        <a:t> </a:t>
                      </a:r>
                      <a:r>
                        <a:rPr lang="en-US" sz="1800" dirty="0" err="1">
                          <a:latin typeface="+mn-lt"/>
                          <a:ea typeface="Times New Roman"/>
                          <a:cs typeface="Times New Roman"/>
                        </a:rPr>
                        <a:t>organike</a:t>
                      </a:r>
                      <a:r>
                        <a:rPr lang="en-US" sz="1800" dirty="0">
                          <a:latin typeface="+mn-lt"/>
                          <a:ea typeface="Times New Roman"/>
                          <a:cs typeface="Times New Roman"/>
                        </a:rPr>
                        <a:t> (</a:t>
                      </a:r>
                      <a:r>
                        <a:rPr lang="en-US" sz="1800" dirty="0" err="1" smtClean="0">
                          <a:latin typeface="+mn-lt"/>
                          <a:ea typeface="Times New Roman"/>
                          <a:cs typeface="Times New Roman"/>
                        </a:rPr>
                        <a:t>të</a:t>
                      </a:r>
                      <a:r>
                        <a:rPr lang="en-US" sz="1800" dirty="0" smtClean="0">
                          <a:latin typeface="+mn-lt"/>
                          <a:ea typeface="Times New Roman"/>
                          <a:cs typeface="Times New Roman"/>
                        </a:rPr>
                        <a:t> </a:t>
                      </a:r>
                      <a:r>
                        <a:rPr lang="en-US" sz="1800" dirty="0" err="1">
                          <a:latin typeface="+mn-lt"/>
                          <a:ea typeface="Times New Roman"/>
                          <a:cs typeface="Times New Roman"/>
                        </a:rPr>
                        <a:t>pariciklueshme</a:t>
                      </a:r>
                      <a:r>
                        <a:rPr lang="en-US" sz="1800" dirty="0">
                          <a:latin typeface="+mn-lt"/>
                          <a:ea typeface="Times New Roman"/>
                          <a:cs typeface="Times New Roman"/>
                        </a:rPr>
                        <a:t>) </a:t>
                      </a:r>
                      <a:r>
                        <a:rPr lang="en-US" sz="1800" dirty="0" err="1">
                          <a:latin typeface="+mn-lt"/>
                          <a:ea typeface="Times New Roman"/>
                          <a:cs typeface="Times New Roman"/>
                        </a:rPr>
                        <a:t>nga</a:t>
                      </a:r>
                      <a:r>
                        <a:rPr lang="en-US" sz="1800" dirty="0">
                          <a:latin typeface="+mn-lt"/>
                          <a:ea typeface="Times New Roman"/>
                          <a:cs typeface="Times New Roman"/>
                        </a:rPr>
                        <a:t> </a:t>
                      </a:r>
                      <a:r>
                        <a:rPr lang="en-US" sz="1800" dirty="0" err="1">
                          <a:latin typeface="+mn-lt"/>
                          <a:ea typeface="Times New Roman"/>
                          <a:cs typeface="Times New Roman"/>
                        </a:rPr>
                        <a:t>kontenieret</a:t>
                      </a:r>
                      <a:r>
                        <a:rPr lang="en-US" sz="1800" dirty="0">
                          <a:latin typeface="+mn-lt"/>
                          <a:ea typeface="Times New Roman"/>
                          <a:cs typeface="Times New Roman"/>
                        </a:rPr>
                        <a:t> </a:t>
                      </a:r>
                      <a:r>
                        <a:rPr lang="en-US" sz="1800" dirty="0" err="1" smtClean="0">
                          <a:latin typeface="+mn-lt"/>
                          <a:ea typeface="Times New Roman"/>
                          <a:cs typeface="Times New Roman"/>
                        </a:rPr>
                        <a:t>përkatës</a:t>
                      </a:r>
                      <a:r>
                        <a:rPr lang="en-US" sz="1800" dirty="0" smtClean="0">
                          <a:latin typeface="+mn-lt"/>
                          <a:ea typeface="Times New Roman"/>
                          <a:cs typeface="Times New Roman"/>
                        </a:rPr>
                        <a:t> </a:t>
                      </a:r>
                      <a:r>
                        <a:rPr lang="en-US" sz="1800" dirty="0" err="1">
                          <a:latin typeface="+mn-lt"/>
                          <a:ea typeface="Times New Roman"/>
                          <a:cs typeface="Times New Roman"/>
                        </a:rPr>
                        <a:t>dhe</a:t>
                      </a:r>
                      <a:r>
                        <a:rPr lang="en-US" sz="1800" dirty="0">
                          <a:latin typeface="+mn-lt"/>
                          <a:ea typeface="Times New Roman"/>
                          <a:cs typeface="Times New Roman"/>
                        </a:rPr>
                        <a:t> </a:t>
                      </a:r>
                      <a:r>
                        <a:rPr lang="en-US" sz="1800" dirty="0" err="1">
                          <a:latin typeface="+mn-lt"/>
                          <a:ea typeface="Times New Roman"/>
                          <a:cs typeface="Times New Roman"/>
                        </a:rPr>
                        <a:t>depozitohen</a:t>
                      </a:r>
                      <a:r>
                        <a:rPr lang="en-US" sz="1800" dirty="0">
                          <a:latin typeface="+mn-lt"/>
                          <a:ea typeface="Times New Roman"/>
                          <a:cs typeface="Times New Roman"/>
                        </a:rPr>
                        <a:t> </a:t>
                      </a:r>
                      <a:r>
                        <a:rPr lang="en-US" sz="1800" dirty="0" err="1" smtClean="0">
                          <a:latin typeface="+mn-lt"/>
                          <a:ea typeface="Times New Roman"/>
                          <a:cs typeface="Times New Roman"/>
                        </a:rPr>
                        <a:t>në</a:t>
                      </a:r>
                      <a:r>
                        <a:rPr lang="en-US" sz="1800" dirty="0" smtClean="0">
                          <a:latin typeface="+mn-lt"/>
                          <a:ea typeface="Times New Roman"/>
                          <a:cs typeface="Times New Roman"/>
                        </a:rPr>
                        <a:t> </a:t>
                      </a:r>
                      <a:r>
                        <a:rPr lang="en-US" sz="1800" dirty="0" err="1">
                          <a:latin typeface="+mn-lt"/>
                          <a:ea typeface="Times New Roman"/>
                          <a:cs typeface="Times New Roman"/>
                        </a:rPr>
                        <a:t>Bushat</a:t>
                      </a:r>
                      <a:r>
                        <a:rPr lang="en-US" sz="1800" dirty="0" smtClean="0">
                          <a:latin typeface="+mn-lt"/>
                          <a:ea typeface="Times New Roman"/>
                          <a:cs typeface="Times New Roman"/>
                        </a:rPr>
                        <a:t>. </a:t>
                      </a:r>
                      <a:r>
                        <a:rPr lang="en-US" sz="1800" b="1" dirty="0" err="1" smtClean="0">
                          <a:latin typeface="+mn-lt"/>
                          <a:ea typeface="Times New Roman"/>
                          <a:cs typeface="Times New Roman"/>
                        </a:rPr>
                        <a:t>Një</a:t>
                      </a:r>
                      <a:r>
                        <a:rPr lang="en-US" sz="1800" b="1" dirty="0" smtClean="0">
                          <a:latin typeface="+mn-lt"/>
                          <a:ea typeface="Times New Roman"/>
                          <a:cs typeface="Times New Roman"/>
                        </a:rPr>
                        <a:t> </a:t>
                      </a:r>
                      <a:r>
                        <a:rPr lang="en-US" sz="1800" b="1" dirty="0" err="1" smtClean="0">
                          <a:latin typeface="+mn-lt"/>
                          <a:ea typeface="Times New Roman"/>
                          <a:cs typeface="Times New Roman"/>
                        </a:rPr>
                        <a:t>herë</a:t>
                      </a:r>
                      <a:r>
                        <a:rPr lang="en-US" sz="1800" b="1" dirty="0" smtClean="0">
                          <a:latin typeface="+mn-lt"/>
                          <a:ea typeface="Times New Roman"/>
                          <a:cs typeface="Times New Roman"/>
                        </a:rPr>
                        <a:t> </a:t>
                      </a:r>
                      <a:r>
                        <a:rPr lang="en-US" sz="1800" b="1" dirty="0" err="1" smtClean="0">
                          <a:latin typeface="+mn-lt"/>
                          <a:ea typeface="Times New Roman"/>
                          <a:cs typeface="Times New Roman"/>
                        </a:rPr>
                        <a:t>në</a:t>
                      </a:r>
                      <a:r>
                        <a:rPr lang="en-US" sz="1800" b="1" dirty="0" smtClean="0">
                          <a:latin typeface="+mn-lt"/>
                          <a:ea typeface="Times New Roman"/>
                          <a:cs typeface="Times New Roman"/>
                        </a:rPr>
                        <a:t> </a:t>
                      </a:r>
                      <a:r>
                        <a:rPr lang="en-US" sz="1800" b="1" dirty="0" err="1">
                          <a:latin typeface="+mn-lt"/>
                          <a:ea typeface="Times New Roman"/>
                          <a:cs typeface="Times New Roman"/>
                        </a:rPr>
                        <a:t>dy</a:t>
                      </a:r>
                      <a:r>
                        <a:rPr lang="en-US" sz="1800" b="1" dirty="0">
                          <a:latin typeface="+mn-lt"/>
                          <a:ea typeface="Times New Roman"/>
                          <a:cs typeface="Times New Roman"/>
                        </a:rPr>
                        <a:t> </a:t>
                      </a:r>
                      <a:r>
                        <a:rPr lang="en-US" sz="1800" b="1" dirty="0" err="1" smtClean="0">
                          <a:latin typeface="+mn-lt"/>
                          <a:ea typeface="Times New Roman"/>
                          <a:cs typeface="Times New Roman"/>
                        </a:rPr>
                        <a:t>ditë</a:t>
                      </a:r>
                      <a:r>
                        <a:rPr lang="en-US" sz="1800" b="1" dirty="0" smtClean="0">
                          <a:latin typeface="+mn-lt"/>
                          <a:ea typeface="Times New Roman"/>
                          <a:cs typeface="Times New Roman"/>
                        </a:rPr>
                        <a:t>:</a:t>
                      </a:r>
                      <a:r>
                        <a:rPr lang="en-US" sz="1800" dirty="0" smtClean="0">
                          <a:latin typeface="+mn-lt"/>
                          <a:ea typeface="Times New Roman"/>
                          <a:cs typeface="Times New Roman"/>
                        </a:rPr>
                        <a:t> </a:t>
                      </a:r>
                      <a:r>
                        <a:rPr lang="en-US" sz="1800" dirty="0" err="1">
                          <a:latin typeface="+mn-lt"/>
                          <a:ea typeface="Times New Roman"/>
                          <a:cs typeface="Times New Roman"/>
                        </a:rPr>
                        <a:t>Largohen</a:t>
                      </a:r>
                      <a:r>
                        <a:rPr lang="en-US" sz="1800" dirty="0">
                          <a:latin typeface="+mn-lt"/>
                          <a:ea typeface="Times New Roman"/>
                          <a:cs typeface="Times New Roman"/>
                        </a:rPr>
                        <a:t> </a:t>
                      </a:r>
                      <a:r>
                        <a:rPr lang="en-US" sz="1800" dirty="0" err="1">
                          <a:latin typeface="+mn-lt"/>
                          <a:ea typeface="Times New Roman"/>
                          <a:cs typeface="Times New Roman"/>
                        </a:rPr>
                        <a:t>mbetjet</a:t>
                      </a:r>
                      <a:r>
                        <a:rPr lang="en-US" sz="1800" dirty="0">
                          <a:latin typeface="+mn-lt"/>
                          <a:ea typeface="Times New Roman"/>
                          <a:cs typeface="Times New Roman"/>
                        </a:rPr>
                        <a:t> e </a:t>
                      </a:r>
                      <a:r>
                        <a:rPr lang="en-US" sz="1800" dirty="0" err="1">
                          <a:latin typeface="+mn-lt"/>
                          <a:ea typeface="Times New Roman"/>
                          <a:cs typeface="Times New Roman"/>
                        </a:rPr>
                        <a:t>riciklueshme</a:t>
                      </a:r>
                      <a:r>
                        <a:rPr lang="en-US" sz="1800" dirty="0">
                          <a:latin typeface="+mn-lt"/>
                          <a:ea typeface="Times New Roman"/>
                          <a:cs typeface="Times New Roman"/>
                        </a:rPr>
                        <a:t> </a:t>
                      </a:r>
                      <a:r>
                        <a:rPr lang="en-US" sz="1800" dirty="0" err="1">
                          <a:latin typeface="+mn-lt"/>
                          <a:ea typeface="Times New Roman"/>
                          <a:cs typeface="Times New Roman"/>
                        </a:rPr>
                        <a:t>nga</a:t>
                      </a:r>
                      <a:r>
                        <a:rPr lang="en-US" sz="1800" dirty="0">
                          <a:latin typeface="+mn-lt"/>
                          <a:ea typeface="Times New Roman"/>
                          <a:cs typeface="Times New Roman"/>
                        </a:rPr>
                        <a:t> </a:t>
                      </a:r>
                      <a:r>
                        <a:rPr lang="en-US" sz="1800" dirty="0" err="1">
                          <a:latin typeface="+mn-lt"/>
                          <a:ea typeface="Times New Roman"/>
                          <a:cs typeface="Times New Roman"/>
                        </a:rPr>
                        <a:t>kontenieret</a:t>
                      </a:r>
                      <a:r>
                        <a:rPr lang="en-US" sz="1800" dirty="0">
                          <a:latin typeface="+mn-lt"/>
                          <a:ea typeface="Times New Roman"/>
                          <a:cs typeface="Times New Roman"/>
                        </a:rPr>
                        <a:t> </a:t>
                      </a:r>
                      <a:r>
                        <a:rPr lang="en-US" sz="1800" dirty="0" err="1" smtClean="0">
                          <a:latin typeface="+mn-lt"/>
                          <a:ea typeface="Times New Roman"/>
                          <a:cs typeface="Times New Roman"/>
                        </a:rPr>
                        <a:t>përkatës</a:t>
                      </a:r>
                      <a:r>
                        <a:rPr lang="en-US" sz="1800" dirty="0" smtClean="0">
                          <a:latin typeface="+mn-lt"/>
                          <a:ea typeface="Times New Roman"/>
                          <a:cs typeface="Times New Roman"/>
                        </a:rPr>
                        <a:t> </a:t>
                      </a:r>
                      <a:r>
                        <a:rPr lang="en-US" sz="1800" dirty="0" err="1">
                          <a:latin typeface="+mn-lt"/>
                          <a:ea typeface="Times New Roman"/>
                          <a:cs typeface="Times New Roman"/>
                        </a:rPr>
                        <a:t>dhe</a:t>
                      </a:r>
                      <a:r>
                        <a:rPr lang="en-US" sz="1800" dirty="0">
                          <a:latin typeface="+mn-lt"/>
                          <a:ea typeface="Times New Roman"/>
                          <a:cs typeface="Times New Roman"/>
                        </a:rPr>
                        <a:t> </a:t>
                      </a:r>
                      <a:r>
                        <a:rPr lang="en-US" sz="1800" dirty="0" err="1">
                          <a:latin typeface="+mn-lt"/>
                          <a:ea typeface="Times New Roman"/>
                          <a:cs typeface="Times New Roman"/>
                        </a:rPr>
                        <a:t>depozitohen</a:t>
                      </a:r>
                      <a:r>
                        <a:rPr lang="en-US" sz="1800" dirty="0">
                          <a:latin typeface="+mn-lt"/>
                          <a:ea typeface="Times New Roman"/>
                          <a:cs typeface="Times New Roman"/>
                        </a:rPr>
                        <a:t> </a:t>
                      </a:r>
                      <a:r>
                        <a:rPr lang="en-US" sz="1800" dirty="0" err="1" smtClean="0">
                          <a:latin typeface="+mn-lt"/>
                          <a:ea typeface="Times New Roman"/>
                          <a:cs typeface="Times New Roman"/>
                        </a:rPr>
                        <a:t>në</a:t>
                      </a:r>
                      <a:r>
                        <a:rPr lang="en-US" sz="1800" dirty="0" smtClean="0">
                          <a:latin typeface="+mn-lt"/>
                          <a:ea typeface="Times New Roman"/>
                          <a:cs typeface="Times New Roman"/>
                        </a:rPr>
                        <a:t> </a:t>
                      </a:r>
                      <a:r>
                        <a:rPr lang="en-US" sz="1800" dirty="0">
                          <a:latin typeface="+mn-lt"/>
                          <a:ea typeface="Times New Roman"/>
                          <a:cs typeface="Times New Roman"/>
                        </a:rPr>
                        <a:t>QNMR</a:t>
                      </a:r>
                    </a:p>
                    <a:p>
                      <a:pPr marL="0" marR="0" algn="just">
                        <a:lnSpc>
                          <a:spcPct val="105000"/>
                        </a:lnSpc>
                        <a:spcBef>
                          <a:spcPts val="0"/>
                        </a:spcBef>
                        <a:spcAft>
                          <a:spcPts val="0"/>
                        </a:spcAft>
                      </a:pPr>
                      <a:r>
                        <a:rPr lang="it-IT" sz="1800" b="1" dirty="0">
                          <a:latin typeface="+mn-lt"/>
                          <a:ea typeface="Times New Roman"/>
                          <a:cs typeface="Times New Roman"/>
                        </a:rPr>
                        <a:t>Dizinfektimi i pikave dhe larja e konteniereve</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smtClean="0">
                          <a:latin typeface="+mn-lt"/>
                          <a:ea typeface="Times New Roman"/>
                          <a:cs typeface="Times New Roman"/>
                        </a:rPr>
                        <a:t>Çdo ditë</a:t>
                      </a:r>
                      <a:r>
                        <a:rPr lang="it-IT" sz="1800" dirty="0" smtClean="0">
                          <a:latin typeface="+mn-lt"/>
                          <a:ea typeface="Times New Roman"/>
                          <a:cs typeface="Times New Roman"/>
                        </a:rPr>
                        <a:t>: </a:t>
                      </a:r>
                      <a:r>
                        <a:rPr lang="it-IT" sz="1800" dirty="0">
                          <a:latin typeface="+mn-lt"/>
                          <a:ea typeface="Times New Roman"/>
                          <a:cs typeface="Times New Roman"/>
                        </a:rPr>
                        <a:t>Pastrohet vendi rreth konteniereve.</a:t>
                      </a:r>
                      <a:r>
                        <a:rPr lang="it-IT" sz="1800" b="1" dirty="0">
                          <a:latin typeface="+mn-lt"/>
                          <a:ea typeface="Times New Roman"/>
                          <a:cs typeface="Times New Roman"/>
                        </a:rPr>
                        <a:t>Dy </a:t>
                      </a:r>
                      <a:r>
                        <a:rPr lang="it-IT" sz="1800" b="1" dirty="0" smtClean="0">
                          <a:latin typeface="+mn-lt"/>
                          <a:ea typeface="Times New Roman"/>
                          <a:cs typeface="Times New Roman"/>
                        </a:rPr>
                        <a:t>herë në javë</a:t>
                      </a:r>
                      <a:r>
                        <a:rPr lang="it-IT" sz="1800" dirty="0" smtClean="0">
                          <a:latin typeface="+mn-lt"/>
                          <a:ea typeface="Times New Roman"/>
                          <a:cs typeface="Times New Roman"/>
                        </a:rPr>
                        <a:t>: Çdo </a:t>
                      </a:r>
                      <a:r>
                        <a:rPr lang="it-IT" sz="1800" dirty="0">
                          <a:latin typeface="+mn-lt"/>
                          <a:ea typeface="Times New Roman"/>
                          <a:cs typeface="Times New Roman"/>
                        </a:rPr>
                        <a:t>pikë dezinfektohet me gelqere dhe klor në një sipërfaqe prej 6m</a:t>
                      </a:r>
                      <a:r>
                        <a:rPr lang="it-IT" sz="1800" baseline="30000" dirty="0">
                          <a:latin typeface="+mn-lt"/>
                          <a:ea typeface="Times New Roman"/>
                          <a:cs typeface="Times New Roman"/>
                        </a:rPr>
                        <a:t>2</a:t>
                      </a:r>
                      <a:r>
                        <a:rPr lang="it-IT" sz="1800" dirty="0">
                          <a:latin typeface="+mn-lt"/>
                          <a:ea typeface="Times New Roman"/>
                          <a:cs typeface="Times New Roman"/>
                        </a:rPr>
                        <a:t> .</a:t>
                      </a:r>
                      <a:r>
                        <a:rPr lang="it-IT" sz="1800" b="1" dirty="0">
                          <a:latin typeface="+mn-lt"/>
                          <a:ea typeface="Times New Roman"/>
                          <a:cs typeface="Times New Roman"/>
                        </a:rPr>
                        <a:t>Dy </a:t>
                      </a:r>
                      <a:r>
                        <a:rPr lang="it-IT" sz="1800" b="1" dirty="0" smtClean="0">
                          <a:latin typeface="+mn-lt"/>
                          <a:ea typeface="Times New Roman"/>
                          <a:cs typeface="Times New Roman"/>
                        </a:rPr>
                        <a:t>herë në muaj</a:t>
                      </a:r>
                      <a:r>
                        <a:rPr lang="it-IT" sz="1800" dirty="0" smtClean="0">
                          <a:latin typeface="+mn-lt"/>
                          <a:ea typeface="Times New Roman"/>
                          <a:cs typeface="Times New Roman"/>
                        </a:rPr>
                        <a:t>: Çdo </a:t>
                      </a:r>
                      <a:r>
                        <a:rPr lang="it-IT" sz="1800" dirty="0">
                          <a:latin typeface="+mn-lt"/>
                          <a:ea typeface="Times New Roman"/>
                          <a:cs typeface="Times New Roman"/>
                        </a:rPr>
                        <a:t>kontenier lahet me solucion </a:t>
                      </a:r>
                      <a:r>
                        <a:rPr lang="it-IT" sz="1800" dirty="0" smtClean="0">
                          <a:latin typeface="+mn-lt"/>
                          <a:ea typeface="Times New Roman"/>
                          <a:cs typeface="Times New Roman"/>
                        </a:rPr>
                        <a:t>larës</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Standarti 1 pika </a:t>
                      </a:r>
                      <a:r>
                        <a:rPr lang="it-IT" sz="1800" b="1" dirty="0" smtClean="0">
                          <a:latin typeface="+mn-lt"/>
                          <a:ea typeface="Times New Roman"/>
                          <a:cs typeface="Times New Roman"/>
                        </a:rPr>
                        <a:t>për </a:t>
                      </a:r>
                      <a:r>
                        <a:rPr lang="it-IT" sz="1800" b="1" dirty="0">
                          <a:latin typeface="+mn-lt"/>
                          <a:ea typeface="Times New Roman"/>
                          <a:cs typeface="Times New Roman"/>
                        </a:rPr>
                        <a:t>100 </a:t>
                      </a:r>
                      <a:r>
                        <a:rPr lang="it-IT" sz="1800" dirty="0">
                          <a:latin typeface="+mn-lt"/>
                          <a:ea typeface="Times New Roman"/>
                          <a:cs typeface="Times New Roman"/>
                        </a:rPr>
                        <a:t>familje ku do te vendosen 2+1 konteniere ne cdo pike</a:t>
                      </a:r>
                      <a:endParaRPr lang="en-US" sz="1800" dirty="0">
                        <a:latin typeface="+mn-lt"/>
                        <a:ea typeface="Times New Roman"/>
                        <a:cs typeface="Times New Roman"/>
                      </a:endParaRPr>
                    </a:p>
                    <a:p>
                      <a:pPr marL="0" marR="0" algn="just">
                        <a:lnSpc>
                          <a:spcPct val="105000"/>
                        </a:lnSpc>
                        <a:spcBef>
                          <a:spcPts val="0"/>
                        </a:spcBef>
                        <a:spcAft>
                          <a:spcPts val="0"/>
                        </a:spcAft>
                      </a:pPr>
                      <a:r>
                        <a:rPr lang="en-US" sz="1800" b="1" dirty="0" err="1">
                          <a:latin typeface="+mn-lt"/>
                          <a:ea typeface="Times New Roman"/>
                          <a:cs typeface="Times New Roman"/>
                        </a:rPr>
                        <a:t>Niveli</a:t>
                      </a:r>
                      <a:r>
                        <a:rPr lang="en-US" sz="1800" b="1" dirty="0">
                          <a:latin typeface="+mn-lt"/>
                          <a:ea typeface="Times New Roman"/>
                          <a:cs typeface="Times New Roman"/>
                        </a:rPr>
                        <a:t> </a:t>
                      </a:r>
                      <a:r>
                        <a:rPr lang="en-US" sz="1800" b="1" dirty="0" err="1" smtClean="0">
                          <a:latin typeface="+mn-lt"/>
                          <a:ea typeface="Times New Roman"/>
                          <a:cs typeface="Times New Roman"/>
                        </a:rPr>
                        <a:t>tarifës</a:t>
                      </a:r>
                      <a:r>
                        <a:rPr lang="en-US" sz="1800" b="1" dirty="0" smtClean="0">
                          <a:latin typeface="+mn-lt"/>
                          <a:ea typeface="Times New Roman"/>
                          <a:cs typeface="Times New Roman"/>
                        </a:rPr>
                        <a:t> </a:t>
                      </a:r>
                      <a:r>
                        <a:rPr lang="en-US" sz="1800" dirty="0" err="1">
                          <a:latin typeface="+mn-lt"/>
                          <a:ea typeface="Times New Roman"/>
                          <a:cs typeface="Times New Roman"/>
                        </a:rPr>
                        <a:t>sipas</a:t>
                      </a:r>
                      <a:r>
                        <a:rPr lang="en-US" sz="1800" dirty="0">
                          <a:latin typeface="+mn-lt"/>
                          <a:ea typeface="Times New Roman"/>
                          <a:cs typeface="Times New Roman"/>
                        </a:rPr>
                        <a:t> </a:t>
                      </a:r>
                      <a:r>
                        <a:rPr lang="en-US" sz="1800" dirty="0" err="1" smtClean="0">
                          <a:latin typeface="+mn-lt"/>
                          <a:ea typeface="Times New Roman"/>
                          <a:cs typeface="Times New Roman"/>
                        </a:rPr>
                        <a:t>paketës</a:t>
                      </a:r>
                      <a:r>
                        <a:rPr lang="en-US" sz="1800" dirty="0" smtClean="0">
                          <a:latin typeface="+mn-lt"/>
                          <a:ea typeface="Times New Roman"/>
                          <a:cs typeface="Times New Roman"/>
                        </a:rPr>
                        <a:t> </a:t>
                      </a:r>
                      <a:r>
                        <a:rPr lang="en-US" sz="1800" dirty="0" err="1" smtClean="0">
                          <a:latin typeface="+mn-lt"/>
                          <a:ea typeface="Times New Roman"/>
                          <a:cs typeface="Times New Roman"/>
                        </a:rPr>
                        <a:t>fiskale</a:t>
                      </a:r>
                      <a:r>
                        <a:rPr lang="en-US" sz="1800" dirty="0" smtClean="0">
                          <a:latin typeface="+mn-lt"/>
                          <a:ea typeface="Times New Roman"/>
                          <a:cs typeface="Times New Roman"/>
                        </a:rPr>
                        <a:t>:</a:t>
                      </a:r>
                      <a:r>
                        <a:rPr lang="en-US" sz="1800" baseline="0" dirty="0" smtClean="0">
                          <a:latin typeface="+mn-lt"/>
                          <a:ea typeface="Times New Roman"/>
                          <a:cs typeface="Times New Roman"/>
                        </a:rPr>
                        <a:t> </a:t>
                      </a:r>
                      <a:r>
                        <a:rPr lang="en-US" sz="1800" dirty="0" err="1" smtClean="0">
                          <a:latin typeface="+mn-lt"/>
                          <a:ea typeface="Times New Roman"/>
                          <a:cs typeface="Times New Roman"/>
                        </a:rPr>
                        <a:t>Familjet</a:t>
                      </a:r>
                      <a:r>
                        <a:rPr lang="en-US" sz="1800" dirty="0" smtClean="0">
                          <a:latin typeface="+mn-lt"/>
                          <a:ea typeface="Times New Roman"/>
                          <a:cs typeface="Times New Roman"/>
                        </a:rPr>
                        <a:t>: </a:t>
                      </a:r>
                      <a:r>
                        <a:rPr lang="en-US" sz="1800" dirty="0" err="1">
                          <a:latin typeface="+mn-lt"/>
                          <a:ea typeface="Times New Roman"/>
                          <a:cs typeface="Times New Roman"/>
                        </a:rPr>
                        <a:t>Zona</a:t>
                      </a:r>
                      <a:r>
                        <a:rPr lang="en-US" sz="1800" dirty="0">
                          <a:latin typeface="+mn-lt"/>
                          <a:ea typeface="Times New Roman"/>
                          <a:cs typeface="Times New Roman"/>
                        </a:rPr>
                        <a:t> A 1300 </a:t>
                      </a:r>
                      <a:r>
                        <a:rPr lang="en-US" sz="1800" dirty="0" err="1">
                          <a:latin typeface="+mn-lt"/>
                          <a:ea typeface="Times New Roman"/>
                          <a:cs typeface="Times New Roman"/>
                        </a:rPr>
                        <a:t>lek</a:t>
                      </a:r>
                      <a:r>
                        <a:rPr lang="en-US" sz="1800" dirty="0">
                          <a:latin typeface="+mn-lt"/>
                          <a:ea typeface="Times New Roman"/>
                          <a:cs typeface="Times New Roman"/>
                        </a:rPr>
                        <a:t>/</a:t>
                      </a:r>
                      <a:r>
                        <a:rPr lang="en-US" sz="1800" dirty="0" err="1">
                          <a:latin typeface="+mn-lt"/>
                          <a:ea typeface="Times New Roman"/>
                          <a:cs typeface="Times New Roman"/>
                        </a:rPr>
                        <a:t>vit</a:t>
                      </a:r>
                      <a:r>
                        <a:rPr lang="en-US" sz="1800" dirty="0">
                          <a:latin typeface="+mn-lt"/>
                          <a:ea typeface="Times New Roman"/>
                          <a:cs typeface="Times New Roman"/>
                        </a:rPr>
                        <a:t>, </a:t>
                      </a:r>
                      <a:r>
                        <a:rPr lang="en-US" sz="1800" dirty="0" err="1">
                          <a:latin typeface="+mn-lt"/>
                          <a:ea typeface="Times New Roman"/>
                          <a:cs typeface="Times New Roman"/>
                        </a:rPr>
                        <a:t>Zona</a:t>
                      </a:r>
                      <a:r>
                        <a:rPr lang="en-US" sz="1800" dirty="0">
                          <a:latin typeface="+mn-lt"/>
                          <a:ea typeface="Times New Roman"/>
                          <a:cs typeface="Times New Roman"/>
                        </a:rPr>
                        <a:t> B 650 </a:t>
                      </a:r>
                      <a:r>
                        <a:rPr lang="en-US" sz="1800" dirty="0" err="1">
                          <a:latin typeface="+mn-lt"/>
                          <a:ea typeface="Times New Roman"/>
                          <a:cs typeface="Times New Roman"/>
                        </a:rPr>
                        <a:t>lek</a:t>
                      </a:r>
                      <a:r>
                        <a:rPr lang="en-US" sz="1800" dirty="0">
                          <a:latin typeface="+mn-lt"/>
                          <a:ea typeface="Times New Roman"/>
                          <a:cs typeface="Times New Roman"/>
                        </a:rPr>
                        <a:t>/</a:t>
                      </a:r>
                      <a:r>
                        <a:rPr lang="en-US" sz="1800" dirty="0" err="1">
                          <a:latin typeface="+mn-lt"/>
                          <a:ea typeface="Times New Roman"/>
                          <a:cs typeface="Times New Roman"/>
                        </a:rPr>
                        <a:t>vit</a:t>
                      </a:r>
                      <a:r>
                        <a:rPr lang="en-US" sz="1800" dirty="0">
                          <a:latin typeface="+mn-lt"/>
                          <a:ea typeface="Times New Roman"/>
                          <a:cs typeface="Times New Roman"/>
                        </a:rPr>
                        <a:t> </a:t>
                      </a:r>
                      <a:r>
                        <a:rPr lang="en-US" sz="1800" dirty="0" err="1">
                          <a:latin typeface="+mn-lt"/>
                          <a:ea typeface="Times New Roman"/>
                          <a:cs typeface="Times New Roman"/>
                        </a:rPr>
                        <a:t>dhe</a:t>
                      </a:r>
                      <a:r>
                        <a:rPr lang="en-US" sz="1800" dirty="0">
                          <a:latin typeface="+mn-lt"/>
                          <a:ea typeface="Times New Roman"/>
                          <a:cs typeface="Times New Roman"/>
                        </a:rPr>
                        <a:t> </a:t>
                      </a:r>
                      <a:r>
                        <a:rPr lang="en-US" sz="1800" dirty="0" err="1">
                          <a:latin typeface="+mn-lt"/>
                          <a:ea typeface="Times New Roman"/>
                          <a:cs typeface="Times New Roman"/>
                        </a:rPr>
                        <a:t>Zona</a:t>
                      </a:r>
                      <a:r>
                        <a:rPr lang="en-US" sz="1800" dirty="0">
                          <a:latin typeface="+mn-lt"/>
                          <a:ea typeface="Times New Roman"/>
                          <a:cs typeface="Times New Roman"/>
                        </a:rPr>
                        <a:t> C 400 </a:t>
                      </a:r>
                      <a:r>
                        <a:rPr lang="en-US" sz="1800" dirty="0" err="1">
                          <a:latin typeface="+mn-lt"/>
                          <a:ea typeface="Times New Roman"/>
                          <a:cs typeface="Times New Roman"/>
                        </a:rPr>
                        <a:t>lek</a:t>
                      </a:r>
                      <a:r>
                        <a:rPr lang="en-US" sz="1800" dirty="0">
                          <a:latin typeface="+mn-lt"/>
                          <a:ea typeface="Times New Roman"/>
                          <a:cs typeface="Times New Roman"/>
                        </a:rPr>
                        <a:t>/</a:t>
                      </a:r>
                      <a:r>
                        <a:rPr lang="en-US" sz="1800" dirty="0" err="1">
                          <a:latin typeface="+mn-lt"/>
                          <a:ea typeface="Times New Roman"/>
                          <a:cs typeface="Times New Roman"/>
                        </a:rPr>
                        <a:t>vit</a:t>
                      </a:r>
                      <a:r>
                        <a:rPr lang="en-US" sz="1800" dirty="0" smtClean="0">
                          <a:latin typeface="+mn-lt"/>
                          <a:ea typeface="Times New Roman"/>
                          <a:cs typeface="Times New Roman"/>
                        </a:rPr>
                        <a:t>. </a:t>
                      </a:r>
                      <a:r>
                        <a:rPr lang="en-US" sz="1800" dirty="0" err="1" smtClean="0">
                          <a:latin typeface="+mn-lt"/>
                          <a:ea typeface="Times New Roman"/>
                          <a:cs typeface="Times New Roman"/>
                        </a:rPr>
                        <a:t>Familjet</a:t>
                      </a:r>
                      <a:r>
                        <a:rPr lang="en-US" sz="1800" dirty="0" smtClean="0">
                          <a:latin typeface="+mn-lt"/>
                          <a:ea typeface="Times New Roman"/>
                          <a:cs typeface="Times New Roman"/>
                        </a:rPr>
                        <a:t> </a:t>
                      </a:r>
                      <a:r>
                        <a:rPr lang="en-US" sz="1800" dirty="0">
                          <a:latin typeface="+mn-lt"/>
                          <a:ea typeface="Times New Roman"/>
                          <a:cs typeface="Times New Roman"/>
                        </a:rPr>
                        <a:t>me </a:t>
                      </a:r>
                      <a:r>
                        <a:rPr lang="en-US" sz="1800" dirty="0" err="1">
                          <a:latin typeface="+mn-lt"/>
                          <a:ea typeface="Times New Roman"/>
                          <a:cs typeface="Times New Roman"/>
                        </a:rPr>
                        <a:t>ndihme</a:t>
                      </a:r>
                      <a:r>
                        <a:rPr lang="en-US" sz="1800" dirty="0">
                          <a:latin typeface="+mn-lt"/>
                          <a:ea typeface="Times New Roman"/>
                          <a:cs typeface="Times New Roman"/>
                        </a:rPr>
                        <a:t> </a:t>
                      </a:r>
                      <a:r>
                        <a:rPr lang="en-US" sz="1800" dirty="0" err="1">
                          <a:latin typeface="+mn-lt"/>
                          <a:ea typeface="Times New Roman"/>
                          <a:cs typeface="Times New Roman"/>
                        </a:rPr>
                        <a:t>ekonomike</a:t>
                      </a:r>
                      <a:r>
                        <a:rPr lang="en-US" sz="1800" dirty="0">
                          <a:latin typeface="+mn-lt"/>
                          <a:ea typeface="Times New Roman"/>
                          <a:cs typeface="Times New Roman"/>
                        </a:rPr>
                        <a:t>, </a:t>
                      </a:r>
                      <a:r>
                        <a:rPr lang="en-US" sz="1800" dirty="0" err="1">
                          <a:latin typeface="+mn-lt"/>
                          <a:ea typeface="Times New Roman"/>
                          <a:cs typeface="Times New Roman"/>
                        </a:rPr>
                        <a:t>te</a:t>
                      </a:r>
                      <a:r>
                        <a:rPr lang="en-US" sz="1800" dirty="0">
                          <a:latin typeface="+mn-lt"/>
                          <a:ea typeface="Times New Roman"/>
                          <a:cs typeface="Times New Roman"/>
                        </a:rPr>
                        <a:t> </a:t>
                      </a:r>
                      <a:r>
                        <a:rPr lang="en-US" sz="1800" dirty="0" err="1" smtClean="0">
                          <a:latin typeface="+mn-lt"/>
                          <a:ea typeface="Times New Roman"/>
                          <a:cs typeface="Times New Roman"/>
                        </a:rPr>
                        <a:t>paaftë</a:t>
                      </a:r>
                      <a:r>
                        <a:rPr lang="en-US" sz="1800" dirty="0" smtClean="0">
                          <a:latin typeface="+mn-lt"/>
                          <a:ea typeface="Times New Roman"/>
                          <a:cs typeface="Times New Roman"/>
                        </a:rPr>
                        <a:t>, invalide,etj.300 </a:t>
                      </a:r>
                      <a:r>
                        <a:rPr lang="en-US" sz="1800" dirty="0" err="1">
                          <a:latin typeface="+mn-lt"/>
                          <a:ea typeface="Times New Roman"/>
                          <a:cs typeface="Times New Roman"/>
                        </a:rPr>
                        <a:t>lek</a:t>
                      </a:r>
                      <a:r>
                        <a:rPr lang="en-US" sz="1800" dirty="0">
                          <a:latin typeface="+mn-lt"/>
                          <a:ea typeface="Times New Roman"/>
                          <a:cs typeface="Times New Roman"/>
                        </a:rPr>
                        <a:t>/</a:t>
                      </a:r>
                      <a:r>
                        <a:rPr lang="en-US" sz="1800" dirty="0" err="1">
                          <a:latin typeface="+mn-lt"/>
                          <a:ea typeface="Times New Roman"/>
                          <a:cs typeface="Times New Roman"/>
                        </a:rPr>
                        <a:t>vit</a:t>
                      </a:r>
                      <a:r>
                        <a:rPr lang="en-US" sz="1800" dirty="0">
                          <a:latin typeface="+mn-lt"/>
                          <a:ea typeface="Times New Roman"/>
                          <a:cs typeface="Times New Roman"/>
                        </a:rPr>
                        <a:t> </a:t>
                      </a:r>
                    </a:p>
                  </a:txBody>
                  <a:tcPr marL="66502" marR="66502"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just">
                        <a:lnSpc>
                          <a:spcPct val="105000"/>
                        </a:lnSpc>
                        <a:spcBef>
                          <a:spcPts val="0"/>
                        </a:spcBef>
                        <a:spcAft>
                          <a:spcPts val="0"/>
                        </a:spcAft>
                      </a:pPr>
                      <a:r>
                        <a:rPr lang="it-IT" sz="1800" b="1" dirty="0">
                          <a:latin typeface="+mn-lt"/>
                          <a:ea typeface="Times New Roman"/>
                          <a:cs typeface="Times New Roman"/>
                        </a:rPr>
                        <a:t>30.675 </a:t>
                      </a:r>
                      <a:r>
                        <a:rPr lang="it-IT" sz="1800" b="1" dirty="0" smtClean="0">
                          <a:latin typeface="+mn-lt"/>
                          <a:ea typeface="Times New Roman"/>
                          <a:cs typeface="Times New Roman"/>
                        </a:rPr>
                        <a:t>mijë lek/vit është </a:t>
                      </a:r>
                      <a:r>
                        <a:rPr lang="it-IT" sz="1800" b="1" dirty="0">
                          <a:latin typeface="+mn-lt"/>
                          <a:ea typeface="Times New Roman"/>
                          <a:cs typeface="Times New Roman"/>
                        </a:rPr>
                        <a:t>Kosto Operative Totale </a:t>
                      </a:r>
                      <a:r>
                        <a:rPr lang="it-IT" sz="1800" dirty="0">
                          <a:latin typeface="+mn-lt"/>
                          <a:ea typeface="Times New Roman"/>
                          <a:cs typeface="Times New Roman"/>
                        </a:rPr>
                        <a:t>e </a:t>
                      </a:r>
                      <a:r>
                        <a:rPr lang="it-IT" sz="1800" dirty="0" smtClean="0">
                          <a:latin typeface="+mn-lt"/>
                          <a:ea typeface="Times New Roman"/>
                          <a:cs typeface="Times New Roman"/>
                        </a:rPr>
                        <a:t>shërbimit për </a:t>
                      </a:r>
                      <a:r>
                        <a:rPr lang="it-IT" sz="1800" dirty="0">
                          <a:latin typeface="+mn-lt"/>
                          <a:ea typeface="Times New Roman"/>
                          <a:cs typeface="Times New Roman"/>
                        </a:rPr>
                        <a:t>pastrimin dhe largimin e mbetjeve </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8.266 </a:t>
                      </a:r>
                      <a:r>
                        <a:rPr lang="it-IT" sz="1800" b="1" dirty="0" smtClean="0">
                          <a:latin typeface="+mn-lt"/>
                          <a:ea typeface="Times New Roman"/>
                          <a:cs typeface="Times New Roman"/>
                        </a:rPr>
                        <a:t>mijë </a:t>
                      </a:r>
                      <a:r>
                        <a:rPr lang="it-IT" sz="1800" b="1" dirty="0">
                          <a:latin typeface="+mn-lt"/>
                          <a:ea typeface="Times New Roman"/>
                          <a:cs typeface="Times New Roman"/>
                        </a:rPr>
                        <a:t>lek/vit </a:t>
                      </a:r>
                      <a:r>
                        <a:rPr lang="it-IT" sz="1800" dirty="0">
                          <a:latin typeface="+mn-lt"/>
                          <a:ea typeface="Times New Roman"/>
                          <a:cs typeface="Times New Roman"/>
                        </a:rPr>
                        <a:t>kosto </a:t>
                      </a:r>
                      <a:r>
                        <a:rPr lang="it-IT" sz="1800" dirty="0" smtClean="0">
                          <a:latin typeface="+mn-lt"/>
                          <a:ea typeface="Times New Roman"/>
                          <a:cs typeface="Times New Roman"/>
                        </a:rPr>
                        <a:t>për </a:t>
                      </a:r>
                      <a:r>
                        <a:rPr lang="it-IT" sz="1800" dirty="0">
                          <a:latin typeface="+mn-lt"/>
                          <a:ea typeface="Times New Roman"/>
                          <a:cs typeface="Times New Roman"/>
                        </a:rPr>
                        <a:t>pastrimin dhe larjen e siperfaqeve</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7.826 </a:t>
                      </a:r>
                      <a:r>
                        <a:rPr lang="it-IT" sz="1800" b="1" dirty="0" smtClean="0">
                          <a:latin typeface="+mn-lt"/>
                          <a:ea typeface="Times New Roman"/>
                          <a:cs typeface="Times New Roman"/>
                        </a:rPr>
                        <a:t>mijë </a:t>
                      </a:r>
                      <a:r>
                        <a:rPr lang="it-IT" sz="1800" b="1" dirty="0">
                          <a:latin typeface="+mn-lt"/>
                          <a:ea typeface="Times New Roman"/>
                          <a:cs typeface="Times New Roman"/>
                        </a:rPr>
                        <a:t>lek /vit </a:t>
                      </a:r>
                      <a:r>
                        <a:rPr lang="it-IT" sz="1800" dirty="0">
                          <a:latin typeface="+mn-lt"/>
                          <a:ea typeface="Times New Roman"/>
                          <a:cs typeface="Times New Roman"/>
                        </a:rPr>
                        <a:t>mbledhja dhe transporti I mbetjeve </a:t>
                      </a:r>
                      <a:r>
                        <a:rPr lang="it-IT" sz="1800" dirty="0" smtClean="0">
                          <a:latin typeface="+mn-lt"/>
                          <a:ea typeface="Times New Roman"/>
                          <a:cs typeface="Times New Roman"/>
                        </a:rPr>
                        <a:t>në </a:t>
                      </a:r>
                      <a:r>
                        <a:rPr lang="it-IT" sz="1800" dirty="0">
                          <a:latin typeface="+mn-lt"/>
                          <a:ea typeface="Times New Roman"/>
                          <a:cs typeface="Times New Roman"/>
                        </a:rPr>
                        <a:t>destinacionet </a:t>
                      </a:r>
                      <a:r>
                        <a:rPr lang="it-IT" sz="1800" dirty="0" smtClean="0">
                          <a:latin typeface="+mn-lt"/>
                          <a:ea typeface="Times New Roman"/>
                          <a:cs typeface="Times New Roman"/>
                        </a:rPr>
                        <a:t>përkatëse</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2.175 </a:t>
                      </a:r>
                      <a:r>
                        <a:rPr lang="it-IT" sz="1800" b="1" dirty="0" smtClean="0">
                          <a:latin typeface="+mn-lt"/>
                          <a:ea typeface="Times New Roman"/>
                          <a:cs typeface="Times New Roman"/>
                        </a:rPr>
                        <a:t>mijë </a:t>
                      </a:r>
                      <a:r>
                        <a:rPr lang="it-IT" sz="1800" b="1" dirty="0">
                          <a:latin typeface="+mn-lt"/>
                          <a:ea typeface="Times New Roman"/>
                          <a:cs typeface="Times New Roman"/>
                        </a:rPr>
                        <a:t>lek /vit </a:t>
                      </a:r>
                      <a:r>
                        <a:rPr lang="it-IT" sz="1800" dirty="0" smtClean="0">
                          <a:latin typeface="+mn-lt"/>
                          <a:ea typeface="Times New Roman"/>
                          <a:cs typeface="Times New Roman"/>
                        </a:rPr>
                        <a:t>pastrimi, dizinfektimi </a:t>
                      </a:r>
                      <a:r>
                        <a:rPr lang="it-IT" sz="1800" dirty="0">
                          <a:latin typeface="+mn-lt"/>
                          <a:ea typeface="Times New Roman"/>
                          <a:cs typeface="Times New Roman"/>
                        </a:rPr>
                        <a:t>i pikave dhe larja e konteniereve</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6.730 </a:t>
                      </a:r>
                      <a:r>
                        <a:rPr lang="it-IT" sz="1800" b="1" dirty="0" smtClean="0">
                          <a:latin typeface="+mn-lt"/>
                          <a:ea typeface="Times New Roman"/>
                          <a:cs typeface="Times New Roman"/>
                        </a:rPr>
                        <a:t>mijë </a:t>
                      </a:r>
                      <a:r>
                        <a:rPr lang="it-IT" sz="1800" b="1" dirty="0">
                          <a:latin typeface="+mn-lt"/>
                          <a:ea typeface="Times New Roman"/>
                          <a:cs typeface="Times New Roman"/>
                        </a:rPr>
                        <a:t>lek/vit </a:t>
                      </a:r>
                      <a:r>
                        <a:rPr lang="it-IT" sz="1800" dirty="0">
                          <a:latin typeface="+mn-lt"/>
                          <a:ea typeface="Times New Roman"/>
                          <a:cs typeface="Times New Roman"/>
                        </a:rPr>
                        <a:t>trajtimi i mbetjeve </a:t>
                      </a:r>
                      <a:r>
                        <a:rPr lang="it-IT" sz="1800" dirty="0" smtClean="0">
                          <a:latin typeface="+mn-lt"/>
                          <a:ea typeface="Times New Roman"/>
                          <a:cs typeface="Times New Roman"/>
                        </a:rPr>
                        <a:t>në  </a:t>
                      </a:r>
                      <a:r>
                        <a:rPr lang="it-IT" sz="1800" dirty="0">
                          <a:latin typeface="+mn-lt"/>
                          <a:ea typeface="Times New Roman"/>
                          <a:cs typeface="Times New Roman"/>
                        </a:rPr>
                        <a:t>landfill</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5.678 </a:t>
                      </a:r>
                      <a:r>
                        <a:rPr lang="it-IT" sz="1800" b="1" dirty="0" smtClean="0">
                          <a:latin typeface="+mn-lt"/>
                          <a:ea typeface="Times New Roman"/>
                          <a:cs typeface="Times New Roman"/>
                        </a:rPr>
                        <a:t>mijë të </a:t>
                      </a:r>
                      <a:r>
                        <a:rPr lang="it-IT" sz="1800" b="1" dirty="0">
                          <a:latin typeface="+mn-lt"/>
                          <a:ea typeface="Times New Roman"/>
                          <a:cs typeface="Times New Roman"/>
                        </a:rPr>
                        <a:t>tjera, supervisor</a:t>
                      </a:r>
                      <a:r>
                        <a:rPr lang="it-IT" sz="1800" b="1" dirty="0" smtClean="0">
                          <a:latin typeface="+mn-lt"/>
                          <a:ea typeface="Times New Roman"/>
                          <a:cs typeface="Times New Roman"/>
                        </a:rPr>
                        <a:t>, tvsh</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8.070 </a:t>
                      </a:r>
                      <a:r>
                        <a:rPr lang="it-IT" sz="1800" b="1" dirty="0" smtClean="0">
                          <a:latin typeface="+mn-lt"/>
                          <a:ea typeface="Times New Roman"/>
                          <a:cs typeface="Times New Roman"/>
                        </a:rPr>
                        <a:t>mijë </a:t>
                      </a:r>
                      <a:r>
                        <a:rPr lang="it-IT" sz="1800" b="1" dirty="0">
                          <a:latin typeface="+mn-lt"/>
                          <a:ea typeface="Times New Roman"/>
                          <a:cs typeface="Times New Roman"/>
                        </a:rPr>
                        <a:t>lek  </a:t>
                      </a:r>
                      <a:r>
                        <a:rPr lang="it-IT" sz="1800" b="1" dirty="0" smtClean="0">
                          <a:latin typeface="+mn-lt"/>
                          <a:ea typeface="Times New Roman"/>
                          <a:cs typeface="Times New Roman"/>
                        </a:rPr>
                        <a:t>është </a:t>
                      </a:r>
                      <a:r>
                        <a:rPr lang="it-IT" sz="1800" b="1" dirty="0">
                          <a:latin typeface="+mn-lt"/>
                          <a:ea typeface="Times New Roman"/>
                          <a:cs typeface="Times New Roman"/>
                        </a:rPr>
                        <a:t>Kosto Kapitale </a:t>
                      </a:r>
                      <a:r>
                        <a:rPr lang="it-IT" sz="1800" b="1" dirty="0" smtClean="0">
                          <a:latin typeface="+mn-lt"/>
                          <a:ea typeface="Times New Roman"/>
                          <a:cs typeface="Times New Roman"/>
                        </a:rPr>
                        <a:t>që </a:t>
                      </a:r>
                      <a:r>
                        <a:rPr lang="it-IT" sz="1800" b="1" dirty="0">
                          <a:latin typeface="+mn-lt"/>
                          <a:ea typeface="Times New Roman"/>
                          <a:cs typeface="Times New Roman"/>
                        </a:rPr>
                        <a:t>do </a:t>
                      </a:r>
                      <a:r>
                        <a:rPr lang="it-IT" sz="1800" b="1" dirty="0" smtClean="0">
                          <a:latin typeface="+mn-lt"/>
                          <a:ea typeface="Times New Roman"/>
                          <a:cs typeface="Times New Roman"/>
                        </a:rPr>
                        <a:t>të </a:t>
                      </a:r>
                      <a:r>
                        <a:rPr lang="it-IT" sz="1800" b="1" dirty="0">
                          <a:latin typeface="+mn-lt"/>
                          <a:ea typeface="Times New Roman"/>
                          <a:cs typeface="Times New Roman"/>
                        </a:rPr>
                        <a:t>financohet nga </a:t>
                      </a:r>
                      <a:r>
                        <a:rPr lang="it-IT" sz="1800" b="1" dirty="0" smtClean="0">
                          <a:latin typeface="+mn-lt"/>
                          <a:ea typeface="Times New Roman"/>
                          <a:cs typeface="Times New Roman"/>
                        </a:rPr>
                        <a:t>donatorët </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1.825 </a:t>
                      </a:r>
                      <a:r>
                        <a:rPr lang="it-IT" sz="1800" b="1" dirty="0" smtClean="0">
                          <a:latin typeface="+mn-lt"/>
                          <a:ea typeface="Times New Roman"/>
                          <a:cs typeface="Times New Roman"/>
                        </a:rPr>
                        <a:t>mijë </a:t>
                      </a:r>
                      <a:r>
                        <a:rPr lang="it-IT" sz="1800" b="1" dirty="0">
                          <a:latin typeface="+mn-lt"/>
                          <a:ea typeface="Times New Roman"/>
                          <a:cs typeface="Times New Roman"/>
                        </a:rPr>
                        <a:t>lek</a:t>
                      </a:r>
                      <a:r>
                        <a:rPr lang="it-IT" sz="1800" dirty="0">
                          <a:latin typeface="+mn-lt"/>
                          <a:ea typeface="Times New Roman"/>
                          <a:cs typeface="Times New Roman"/>
                        </a:rPr>
                        <a:t> </a:t>
                      </a:r>
                      <a:r>
                        <a:rPr lang="it-IT" sz="1800" dirty="0" smtClean="0">
                          <a:latin typeface="+mn-lt"/>
                          <a:ea typeface="Times New Roman"/>
                          <a:cs typeface="Times New Roman"/>
                        </a:rPr>
                        <a:t>për </a:t>
                      </a:r>
                      <a:r>
                        <a:rPr lang="it-IT" sz="1800" dirty="0">
                          <a:latin typeface="+mn-lt"/>
                          <a:ea typeface="Times New Roman"/>
                          <a:cs typeface="Times New Roman"/>
                        </a:rPr>
                        <a:t>blerjen dhe </a:t>
                      </a:r>
                      <a:r>
                        <a:rPr lang="it-IT" sz="1800" dirty="0" smtClean="0">
                          <a:latin typeface="+mn-lt"/>
                          <a:ea typeface="Times New Roman"/>
                          <a:cs typeface="Times New Roman"/>
                        </a:rPr>
                        <a:t>zëvendësimin </a:t>
                      </a:r>
                      <a:r>
                        <a:rPr lang="it-IT" sz="1800" dirty="0">
                          <a:latin typeface="+mn-lt"/>
                          <a:ea typeface="Times New Roman"/>
                          <a:cs typeface="Times New Roman"/>
                        </a:rPr>
                        <a:t>e  39 </a:t>
                      </a:r>
                      <a:r>
                        <a:rPr lang="it-IT" sz="1800" dirty="0" smtClean="0">
                          <a:latin typeface="+mn-lt"/>
                          <a:ea typeface="Times New Roman"/>
                          <a:cs typeface="Times New Roman"/>
                        </a:rPr>
                        <a:t>kontenierëve të</a:t>
                      </a:r>
                      <a:r>
                        <a:rPr lang="it-IT" sz="1800" baseline="0" dirty="0" smtClean="0">
                          <a:latin typeface="+mn-lt"/>
                          <a:ea typeface="Times New Roman"/>
                          <a:cs typeface="Times New Roman"/>
                        </a:rPr>
                        <a:t> </a:t>
                      </a:r>
                      <a:r>
                        <a:rPr lang="it-IT" sz="1800" dirty="0" smtClean="0">
                          <a:latin typeface="+mn-lt"/>
                          <a:ea typeface="Times New Roman"/>
                          <a:cs typeface="Times New Roman"/>
                        </a:rPr>
                        <a:t>zonës </a:t>
                      </a:r>
                      <a:r>
                        <a:rPr lang="it-IT" sz="1800" dirty="0">
                          <a:latin typeface="+mn-lt"/>
                          <a:ea typeface="Times New Roman"/>
                          <a:cs typeface="Times New Roman"/>
                        </a:rPr>
                        <a:t>A</a:t>
                      </a:r>
                      <a:endParaRPr lang="en-US" sz="1800" dirty="0">
                        <a:latin typeface="+mn-lt"/>
                        <a:ea typeface="Times New Roman"/>
                        <a:cs typeface="Times New Roman"/>
                      </a:endParaRPr>
                    </a:p>
                    <a:p>
                      <a:pPr marL="0" marR="0" algn="just">
                        <a:lnSpc>
                          <a:spcPct val="105000"/>
                        </a:lnSpc>
                        <a:spcBef>
                          <a:spcPts val="0"/>
                        </a:spcBef>
                        <a:spcAft>
                          <a:spcPts val="0"/>
                        </a:spcAft>
                      </a:pPr>
                      <a:r>
                        <a:rPr lang="it-IT" sz="1800" b="1" dirty="0">
                          <a:latin typeface="+mn-lt"/>
                          <a:ea typeface="Times New Roman"/>
                          <a:cs typeface="Times New Roman"/>
                        </a:rPr>
                        <a:t>4.355 </a:t>
                      </a:r>
                      <a:r>
                        <a:rPr lang="it-IT" sz="1800" b="1" dirty="0" smtClean="0">
                          <a:latin typeface="+mn-lt"/>
                          <a:ea typeface="Times New Roman"/>
                          <a:cs typeface="Times New Roman"/>
                        </a:rPr>
                        <a:t>mijë </a:t>
                      </a:r>
                      <a:r>
                        <a:rPr lang="it-IT" sz="1800" b="1" dirty="0">
                          <a:latin typeface="+mn-lt"/>
                          <a:ea typeface="Times New Roman"/>
                          <a:cs typeface="Times New Roman"/>
                        </a:rPr>
                        <a:t>lek</a:t>
                      </a:r>
                      <a:r>
                        <a:rPr lang="it-IT" sz="1800" dirty="0">
                          <a:latin typeface="+mn-lt"/>
                          <a:ea typeface="Times New Roman"/>
                          <a:cs typeface="Times New Roman"/>
                        </a:rPr>
                        <a:t> </a:t>
                      </a:r>
                      <a:r>
                        <a:rPr lang="it-IT" sz="1800" dirty="0" smtClean="0">
                          <a:latin typeface="+mn-lt"/>
                          <a:ea typeface="Times New Roman"/>
                          <a:cs typeface="Times New Roman"/>
                        </a:rPr>
                        <a:t>për </a:t>
                      </a:r>
                      <a:r>
                        <a:rPr lang="it-IT" sz="1800" dirty="0">
                          <a:latin typeface="+mn-lt"/>
                          <a:ea typeface="Times New Roman"/>
                          <a:cs typeface="Times New Roman"/>
                        </a:rPr>
                        <a:t>rikonstruksionin e QNMR</a:t>
                      </a:r>
                      <a:endParaRPr lang="en-US" sz="1800" dirty="0">
                        <a:latin typeface="+mn-lt"/>
                        <a:ea typeface="Times New Roman"/>
                        <a:cs typeface="Times New Roman"/>
                      </a:endParaRPr>
                    </a:p>
                  </a:txBody>
                  <a:tcPr marL="66502" marR="66502"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C2025A2C-873A-4D71-8946-A475ECB7BC5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375FBB5-48DB-4E7C-BA45-BD2818E44EA6}" type="slidenum">
              <a:rPr lang="en-US" smtClean="0"/>
              <a:pPr>
                <a:defRPr/>
              </a:pPr>
              <a:t>5</a:t>
            </a:fld>
            <a:endParaRPr lang="en-US"/>
          </a:p>
        </p:txBody>
      </p:sp>
      <p:sp>
        <p:nvSpPr>
          <p:cNvPr id="4" name="Title 1"/>
          <p:cNvSpPr txBox="1">
            <a:spLocks/>
          </p:cNvSpPr>
          <p:nvPr/>
        </p:nvSpPr>
        <p:spPr bwMode="auto">
          <a:xfrm>
            <a:off x="914400" y="113728"/>
            <a:ext cx="8137480" cy="9906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Fushata</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informim</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komunikimit</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_</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Bashkia</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Lezhë</a:t>
            </a:r>
            <a:r>
              <a:rPr kumimoji="0" lang="en-US" sz="3200" b="1" i="0" u="none" strike="noStrike" kern="1200" cap="none" spc="0" normalizeH="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endPar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endParaRPr>
          </a:p>
        </p:txBody>
      </p:sp>
      <p:sp>
        <p:nvSpPr>
          <p:cNvPr id="5" name="Rectangle 4"/>
          <p:cNvSpPr/>
          <p:nvPr/>
        </p:nvSpPr>
        <p:spPr>
          <a:xfrm>
            <a:off x="173667" y="4267200"/>
            <a:ext cx="1655133" cy="369332"/>
          </a:xfrm>
          <a:prstGeom prst="rect">
            <a:avLst/>
          </a:prstGeom>
        </p:spPr>
        <p:txBody>
          <a:bodyPr wrap="none">
            <a:spAutoFit/>
          </a:bodyPr>
          <a:lstStyle/>
          <a:p>
            <a:r>
              <a:rPr lang="en-US" b="1" dirty="0" smtClean="0"/>
              <a:t>Target </a:t>
            </a:r>
            <a:r>
              <a:rPr lang="en-US" b="1" dirty="0" err="1" smtClean="0"/>
              <a:t>grupet</a:t>
            </a:r>
            <a:endParaRPr lang="en-US" dirty="0"/>
          </a:p>
        </p:txBody>
      </p:sp>
      <p:sp>
        <p:nvSpPr>
          <p:cNvPr id="9" name="Rectangle 8"/>
          <p:cNvSpPr/>
          <p:nvPr/>
        </p:nvSpPr>
        <p:spPr>
          <a:xfrm>
            <a:off x="228600" y="4800600"/>
            <a:ext cx="3608680" cy="2585323"/>
          </a:xfrm>
          <a:prstGeom prst="rect">
            <a:avLst/>
          </a:prstGeom>
        </p:spPr>
        <p:txBody>
          <a:bodyPr wrap="none">
            <a:spAutoFit/>
          </a:bodyPr>
          <a:lstStyle/>
          <a:p>
            <a:r>
              <a:rPr lang="sq-AL" b="1" dirty="0" smtClean="0"/>
              <a:t>Stafi i Bashkive dhe Komunave</a:t>
            </a:r>
            <a:endParaRPr lang="en-US" b="1" dirty="0" smtClean="0"/>
          </a:p>
          <a:p>
            <a:r>
              <a:rPr lang="sq-AL" b="1" dirty="0" smtClean="0"/>
              <a:t>Ndërmarrjet ricikluese</a:t>
            </a:r>
            <a:endParaRPr lang="en-US" b="1" dirty="0" smtClean="0"/>
          </a:p>
          <a:p>
            <a:r>
              <a:rPr lang="sq-AL" b="1" dirty="0" smtClean="0"/>
              <a:t>Pronarët e lokaleve</a:t>
            </a:r>
            <a:endParaRPr lang="en-US" b="1" dirty="0" smtClean="0"/>
          </a:p>
          <a:p>
            <a:r>
              <a:rPr lang="sq-AL" b="1" dirty="0" smtClean="0"/>
              <a:t>Nxënësit dhe stafi pedagogjik</a:t>
            </a:r>
            <a:endParaRPr lang="en-US" b="1" dirty="0" smtClean="0"/>
          </a:p>
          <a:p>
            <a:r>
              <a:rPr lang="sq-AL" b="1" dirty="0" smtClean="0"/>
              <a:t>Prindërit e nxënësve</a:t>
            </a:r>
            <a:r>
              <a:rPr lang="sq-AL" dirty="0" smtClean="0"/>
              <a:t> </a:t>
            </a:r>
            <a:endParaRPr lang="en-US" dirty="0" smtClean="0"/>
          </a:p>
          <a:p>
            <a:r>
              <a:rPr lang="sq-AL" dirty="0" smtClean="0"/>
              <a:t> </a:t>
            </a:r>
            <a:endParaRPr lang="en-US" dirty="0" smtClean="0"/>
          </a:p>
          <a:p>
            <a:r>
              <a:rPr lang="sq-AL" dirty="0" smtClean="0"/>
              <a:t> </a:t>
            </a:r>
            <a:endParaRPr lang="en-US" dirty="0" smtClean="0"/>
          </a:p>
          <a:p>
            <a:endParaRPr lang="en-US" dirty="0" smtClean="0"/>
          </a:p>
          <a:p>
            <a:endParaRPr lang="en-US" dirty="0"/>
          </a:p>
        </p:txBody>
      </p:sp>
      <p:grpSp>
        <p:nvGrpSpPr>
          <p:cNvPr id="15" name="Group 14"/>
          <p:cNvGrpSpPr/>
          <p:nvPr/>
        </p:nvGrpSpPr>
        <p:grpSpPr>
          <a:xfrm>
            <a:off x="304800" y="1295400"/>
            <a:ext cx="5638800" cy="2514600"/>
            <a:chOff x="152400" y="2057400"/>
            <a:chExt cx="5638800" cy="2514600"/>
          </a:xfrm>
        </p:grpSpPr>
        <p:sp>
          <p:nvSpPr>
            <p:cNvPr id="21505" name="AutoShape 1"/>
            <p:cNvSpPr>
              <a:spLocks noChangeArrowheads="1"/>
            </p:cNvSpPr>
            <p:nvPr/>
          </p:nvSpPr>
          <p:spPr bwMode="auto">
            <a:xfrm>
              <a:off x="152400" y="2057400"/>
              <a:ext cx="5638800" cy="603250"/>
            </a:xfrm>
            <a:prstGeom prst="rect">
              <a:avLst/>
            </a:prstGeom>
            <a:solidFill>
              <a:schemeClr val="accent5">
                <a:lumMod val="40000"/>
                <a:lumOff val="6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ts val="1000"/>
                </a:spcAft>
                <a:buClrTx/>
                <a:buSzTx/>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Përgatitja</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dhe</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shpërndarja</a:t>
              </a:r>
              <a:r>
                <a:rPr kumimoji="0" lang="en-US" b="1" i="0" u="none" strike="noStrike" cap="none" normalizeH="0" baseline="0" dirty="0" smtClean="0">
                  <a:ln>
                    <a:noFill/>
                  </a:ln>
                  <a:solidFill>
                    <a:schemeClr val="tx1"/>
                  </a:solidFill>
                  <a:effectLst/>
                  <a:latin typeface="Calibri" pitchFamily="34" charset="0"/>
                  <a:cs typeface="Arial" pitchFamily="34" charset="0"/>
                </a:rPr>
                <a:t> e </a:t>
              </a:r>
              <a:r>
                <a:rPr kumimoji="0" lang="en-US" b="1" i="0" u="none" strike="noStrike" cap="none" normalizeH="0" baseline="0" dirty="0" err="1" smtClean="0">
                  <a:ln>
                    <a:noFill/>
                  </a:ln>
                  <a:solidFill>
                    <a:schemeClr val="tx1"/>
                  </a:solidFill>
                  <a:effectLst/>
                  <a:latin typeface="Calibri" pitchFamily="34" charset="0"/>
                  <a:cs typeface="Arial" pitchFamily="34" charset="0"/>
                </a:rPr>
                <a:t>materialeve</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edukuese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1506" name="AutoShape 2"/>
            <p:cNvSpPr>
              <a:spLocks noChangeArrowheads="1"/>
            </p:cNvSpPr>
            <p:nvPr/>
          </p:nvSpPr>
          <p:spPr bwMode="auto">
            <a:xfrm>
              <a:off x="152400" y="2895600"/>
              <a:ext cx="5638800" cy="457200"/>
            </a:xfrm>
            <a:prstGeom prst="rect">
              <a:avLst/>
            </a:prstGeom>
            <a:solidFill>
              <a:schemeClr val="accent5">
                <a:lumMod val="40000"/>
                <a:lumOff val="6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Bashkëpunime</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për</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pakësimin</a:t>
              </a:r>
              <a:r>
                <a:rPr kumimoji="0" lang="en-US" b="1" i="0" u="none" strike="noStrike" cap="none" normalizeH="0" baseline="0" dirty="0" smtClean="0">
                  <a:ln>
                    <a:noFill/>
                  </a:ln>
                  <a:solidFill>
                    <a:schemeClr val="tx1"/>
                  </a:solidFill>
                  <a:effectLst/>
                  <a:latin typeface="Calibri" pitchFamily="34" charset="0"/>
                  <a:cs typeface="Arial" pitchFamily="34" charset="0"/>
                </a:rPr>
                <a:t> e </a:t>
              </a:r>
              <a:r>
                <a:rPr kumimoji="0" lang="en-US" b="1" i="0" u="none" strike="noStrike" cap="none" normalizeH="0" baseline="0" dirty="0" err="1" smtClean="0">
                  <a:ln>
                    <a:noFill/>
                  </a:ln>
                  <a:solidFill>
                    <a:schemeClr val="tx1"/>
                  </a:solidFill>
                  <a:effectLst/>
                  <a:latin typeface="Calibri" pitchFamily="34" charset="0"/>
                  <a:cs typeface="Arial" pitchFamily="34" charset="0"/>
                </a:rPr>
                <a:t>materialeve</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plastike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1507" name="AutoShape 3"/>
            <p:cNvSpPr>
              <a:spLocks noChangeArrowheads="1"/>
            </p:cNvSpPr>
            <p:nvPr/>
          </p:nvSpPr>
          <p:spPr bwMode="auto">
            <a:xfrm>
              <a:off x="152400" y="3505200"/>
              <a:ext cx="5638800" cy="381000"/>
            </a:xfrm>
            <a:prstGeom prst="rect">
              <a:avLst/>
            </a:prstGeom>
            <a:solidFill>
              <a:schemeClr val="accent5">
                <a:lumMod val="40000"/>
                <a:lumOff val="6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Përfshirje</a:t>
              </a:r>
              <a:r>
                <a:rPr kumimoji="0" lang="en-US" b="1" i="0" u="none" strike="noStrike" cap="none" normalizeH="0" baseline="0" dirty="0" smtClean="0">
                  <a:ln>
                    <a:noFill/>
                  </a:ln>
                  <a:solidFill>
                    <a:schemeClr val="tx1"/>
                  </a:solidFill>
                  <a:effectLst/>
                  <a:latin typeface="Calibri" pitchFamily="34" charset="0"/>
                  <a:cs typeface="Arial" pitchFamily="34" charset="0"/>
                </a:rPr>
                <a:t> e </a:t>
              </a:r>
              <a:r>
                <a:rPr kumimoji="0" lang="en-US" b="1" i="0" u="none" strike="noStrike" cap="none" normalizeH="0" baseline="0" dirty="0" err="1" smtClean="0">
                  <a:ln>
                    <a:noFill/>
                  </a:ln>
                  <a:solidFill>
                    <a:schemeClr val="tx1"/>
                  </a:solidFill>
                  <a:effectLst/>
                  <a:latin typeface="Calibri" pitchFamily="34" charset="0"/>
                  <a:cs typeface="Arial" pitchFamily="34" charset="0"/>
                </a:rPr>
                <a:t>publikut</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në</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aktivitete</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direkte</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pastrimi</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1508" name="AutoShape 4"/>
            <p:cNvSpPr>
              <a:spLocks noChangeArrowheads="1"/>
            </p:cNvSpPr>
            <p:nvPr/>
          </p:nvSpPr>
          <p:spPr bwMode="auto">
            <a:xfrm>
              <a:off x="152400" y="4114800"/>
              <a:ext cx="5638800" cy="457200"/>
            </a:xfrm>
            <a:prstGeom prst="rect">
              <a:avLst/>
            </a:prstGeom>
            <a:solidFill>
              <a:schemeClr val="accent5">
                <a:lumMod val="40000"/>
                <a:lumOff val="6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Aktivizimi</a:t>
              </a:r>
              <a:r>
                <a:rPr kumimoji="0" lang="en-US" b="1" i="0" u="none" strike="noStrike" cap="none" normalizeH="0" baseline="0" dirty="0" smtClean="0">
                  <a:ln>
                    <a:noFill/>
                  </a:ln>
                  <a:solidFill>
                    <a:schemeClr val="tx1"/>
                  </a:solidFill>
                  <a:effectLst/>
                  <a:latin typeface="Calibri" pitchFamily="34" charset="0"/>
                  <a:cs typeface="Arial" pitchFamily="34" charset="0"/>
                </a:rPr>
                <a:t> </a:t>
              </a:r>
              <a:r>
                <a:rPr kumimoji="0" lang="en-US" b="1" i="0" u="none" strike="noStrike" cap="none" normalizeH="0" baseline="0" dirty="0" err="1" smtClean="0">
                  <a:ln>
                    <a:noFill/>
                  </a:ln>
                  <a:solidFill>
                    <a:schemeClr val="tx1"/>
                  </a:solidFill>
                  <a:effectLst/>
                  <a:latin typeface="Calibri" pitchFamily="34" charset="0"/>
                  <a:cs typeface="Arial" pitchFamily="34" charset="0"/>
                </a:rPr>
                <a:t>i</a:t>
              </a:r>
              <a:r>
                <a:rPr kumimoji="0" lang="en-US" b="1" i="0" u="none" strike="noStrike" cap="none" normalizeH="0" baseline="0" dirty="0" smtClean="0">
                  <a:ln>
                    <a:noFill/>
                  </a:ln>
                  <a:solidFill>
                    <a:schemeClr val="tx1"/>
                  </a:solidFill>
                  <a:effectLst/>
                  <a:latin typeface="Calibri" pitchFamily="34" charset="0"/>
                  <a:cs typeface="Arial" pitchFamily="34" charset="0"/>
                </a:rPr>
                <a:t> QNMRC</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1509" name="Picture 5" descr="SAM_3023"/>
          <p:cNvPicPr>
            <a:picLocks noChangeAspect="1" noChangeArrowheads="1"/>
          </p:cNvPicPr>
          <p:nvPr/>
        </p:nvPicPr>
        <p:blipFill>
          <a:blip r:embed="rId2" cstate="print"/>
          <a:srcRect/>
          <a:stretch>
            <a:fillRect/>
          </a:stretch>
        </p:blipFill>
        <p:spPr bwMode="auto">
          <a:xfrm>
            <a:off x="5638800" y="4038600"/>
            <a:ext cx="2997200" cy="2247900"/>
          </a:xfrm>
          <a:prstGeom prst="rect">
            <a:avLst/>
          </a:prstGeom>
          <a:noFill/>
          <a:ln w="9525">
            <a:noFill/>
            <a:miter lim="800000"/>
            <a:headEnd/>
            <a:tailEnd/>
          </a:ln>
        </p:spPr>
      </p:pic>
      <p:pic>
        <p:nvPicPr>
          <p:cNvPr id="21510" name="Picture 6" descr="SAM_2909"/>
          <p:cNvPicPr>
            <a:picLocks noChangeAspect="1" noChangeArrowheads="1"/>
          </p:cNvPicPr>
          <p:nvPr/>
        </p:nvPicPr>
        <p:blipFill>
          <a:blip r:embed="rId3" cstate="print"/>
          <a:srcRect/>
          <a:stretch>
            <a:fillRect/>
          </a:stretch>
        </p:blipFill>
        <p:spPr bwMode="auto">
          <a:xfrm>
            <a:off x="6629400" y="1371600"/>
            <a:ext cx="2514600" cy="1885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38400" y="0"/>
            <a:ext cx="6705600" cy="9906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Procesi</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i</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pjesmarrjes</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publike</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në</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r>
              <a:rPr kumimoji="0" lang="en-US" sz="3200" b="1" i="0" u="none" strike="noStrike" kern="1200" cap="none" spc="0" normalizeH="0" baseline="0" noProof="0" dirty="0" err="1" smtClean="0">
                <a:ln>
                  <a:noFill/>
                </a:ln>
                <a:solidFill>
                  <a:schemeClr val="tx1">
                    <a:lumMod val="95000"/>
                    <a:lumOff val="5000"/>
                  </a:schemeClr>
                </a:solidFill>
                <a:effectLst/>
                <a:uLnTx/>
                <a:uFillTx/>
                <a:latin typeface="+mj-lt"/>
                <a:ea typeface="ＭＳ Ｐゴシック" pitchFamily="34" charset="-128"/>
                <a:cs typeface="+mj-cs"/>
              </a:rPr>
              <a:t>Komunën</a:t>
            </a:r>
            <a:r>
              <a:rPr kumimoji="0" lang="en-US" sz="3200" b="1" i="0" u="none" strike="noStrike" kern="1200" cap="none" spc="0" normalizeH="0" noProof="0" dirty="0" smtClean="0">
                <a:ln>
                  <a:noFill/>
                </a:ln>
                <a:solidFill>
                  <a:schemeClr val="tx1">
                    <a:lumMod val="95000"/>
                    <a:lumOff val="5000"/>
                  </a:schemeClr>
                </a:solidFill>
                <a:effectLst/>
                <a:uLnTx/>
                <a:uFillTx/>
                <a:latin typeface="+mj-lt"/>
                <a:ea typeface="ＭＳ Ｐゴシック" pitchFamily="34" charset="-128"/>
                <a:cs typeface="+mj-cs"/>
              </a:rPr>
              <a:t> Ana e </a:t>
            </a:r>
            <a:r>
              <a:rPr kumimoji="0" lang="en-US" sz="3200" b="1" i="0" u="none" strike="noStrike" kern="1200" cap="none" spc="0" normalizeH="0" noProof="0" dirty="0" err="1" smtClean="0">
                <a:ln>
                  <a:noFill/>
                </a:ln>
                <a:solidFill>
                  <a:schemeClr val="tx1">
                    <a:lumMod val="95000"/>
                    <a:lumOff val="5000"/>
                  </a:schemeClr>
                </a:solidFill>
                <a:effectLst/>
                <a:uLnTx/>
                <a:uFillTx/>
                <a:latin typeface="+mj-lt"/>
                <a:ea typeface="ＭＳ Ｐゴシック" pitchFamily="34" charset="-128"/>
                <a:cs typeface="+mj-cs"/>
              </a:rPr>
              <a:t>Malit</a:t>
            </a: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t> </a:t>
            </a:r>
            <a:b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rPr>
            </a:br>
            <a:endPar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ＭＳ Ｐゴシック" pitchFamily="34" charset="-128"/>
              <a:cs typeface="+mj-cs"/>
            </a:endParaRPr>
          </a:p>
        </p:txBody>
      </p:sp>
      <p:sp>
        <p:nvSpPr>
          <p:cNvPr id="5" name="Rectangle 4"/>
          <p:cNvSpPr/>
          <p:nvPr/>
        </p:nvSpPr>
        <p:spPr>
          <a:xfrm>
            <a:off x="2895600" y="152400"/>
            <a:ext cx="533400" cy="68580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chemeClr val="bg1"/>
                </a:solidFill>
              </a:rPr>
              <a:t>2</a:t>
            </a:r>
            <a:endParaRPr lang="en-US" sz="3600" b="1" i="1" dirty="0">
              <a:solidFill>
                <a:schemeClr val="bg1"/>
              </a:solidFill>
            </a:endParaRPr>
          </a:p>
        </p:txBody>
      </p:sp>
      <p:graphicFrame>
        <p:nvGraphicFramePr>
          <p:cNvPr id="13" name="Diagram 12"/>
          <p:cNvGraphicFramePr/>
          <p:nvPr/>
        </p:nvGraphicFramePr>
        <p:xfrm>
          <a:off x="1143000" y="1447800"/>
          <a:ext cx="6934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p:cNvSpPr/>
          <p:nvPr/>
        </p:nvSpPr>
        <p:spPr>
          <a:xfrm>
            <a:off x="3276600" y="3124200"/>
            <a:ext cx="2362200" cy="1295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solidFill>
                  <a:schemeClr val="accent3">
                    <a:lumMod val="50000"/>
                  </a:schemeClr>
                </a:solidFill>
              </a:rPr>
              <a:t>Indikatorët</a:t>
            </a:r>
            <a:r>
              <a:rPr lang="en-US" sz="2400" b="1" u="sng" dirty="0" smtClean="0">
                <a:solidFill>
                  <a:schemeClr val="accent3">
                    <a:lumMod val="50000"/>
                  </a:schemeClr>
                </a:solidFill>
              </a:rPr>
              <a:t> e </a:t>
            </a:r>
            <a:r>
              <a:rPr lang="en-US" sz="2400" b="1" u="sng" dirty="0" err="1" smtClean="0">
                <a:solidFill>
                  <a:schemeClr val="accent3">
                    <a:lumMod val="50000"/>
                  </a:schemeClr>
                </a:solidFill>
              </a:rPr>
              <a:t>suksesit</a:t>
            </a:r>
            <a:endParaRPr lang="en-US" sz="2400" b="1" u="sng" dirty="0">
              <a:solidFill>
                <a:schemeClr val="accent3">
                  <a:lumMod val="50000"/>
                </a:schemeClr>
              </a:solidFill>
            </a:endParaRPr>
          </a:p>
        </p:txBody>
      </p:sp>
      <p:sp>
        <p:nvSpPr>
          <p:cNvPr id="15" name="Slide Number Placeholder 14"/>
          <p:cNvSpPr>
            <a:spLocks noGrp="1"/>
          </p:cNvSpPr>
          <p:nvPr>
            <p:ph type="sldNum" sz="quarter" idx="12"/>
          </p:nvPr>
        </p:nvSpPr>
        <p:spPr/>
        <p:txBody>
          <a:bodyPr/>
          <a:lstStyle/>
          <a:p>
            <a:pPr>
              <a:defRPr/>
            </a:pPr>
            <a:fld id="{C2025A2C-873A-4D71-8946-A475ECB7BC5C}"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0"/>
            <a:ext cx="8305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err="1" smtClean="0">
                <a:solidFill>
                  <a:schemeClr val="tx1">
                    <a:lumMod val="95000"/>
                    <a:lumOff val="5000"/>
                  </a:schemeClr>
                </a:solidFill>
              </a:rPr>
              <a:t>Procesi</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në</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Komunën</a:t>
            </a:r>
            <a:r>
              <a:rPr lang="en-US" sz="2800" b="1" dirty="0" smtClean="0">
                <a:solidFill>
                  <a:schemeClr val="tx1">
                    <a:lumMod val="95000"/>
                    <a:lumOff val="5000"/>
                  </a:schemeClr>
                </a:solidFill>
              </a:rPr>
              <a:t> Ana </a:t>
            </a:r>
            <a:r>
              <a:rPr lang="en-US" sz="2800" b="1" dirty="0" err="1" smtClean="0">
                <a:solidFill>
                  <a:schemeClr val="tx1">
                    <a:lumMod val="95000"/>
                    <a:lumOff val="5000"/>
                  </a:schemeClr>
                </a:solidFill>
              </a:rPr>
              <a:t>Malit</a:t>
            </a:r>
            <a:r>
              <a:rPr lang="en-US" sz="2800" b="1" dirty="0" smtClean="0">
                <a:solidFill>
                  <a:schemeClr val="tx1">
                    <a:lumMod val="95000"/>
                    <a:lumOff val="5000"/>
                  </a:schemeClr>
                </a:solidFill>
              </a:rPr>
              <a:t>!!!</a:t>
            </a:r>
            <a:endParaRPr lang="en-US" sz="2800" b="1" dirty="0">
              <a:solidFill>
                <a:schemeClr val="tx1">
                  <a:lumMod val="95000"/>
                  <a:lumOff val="5000"/>
                </a:schemeClr>
              </a:solidFill>
            </a:endParaRPr>
          </a:p>
        </p:txBody>
      </p:sp>
      <p:sp>
        <p:nvSpPr>
          <p:cNvPr id="3" name="Flowchart: Document 2"/>
          <p:cNvSpPr/>
          <p:nvPr/>
        </p:nvSpPr>
        <p:spPr>
          <a:xfrm>
            <a:off x="381000" y="914400"/>
            <a:ext cx="3657600" cy="2971800"/>
          </a:xfrm>
          <a:prstGeom prst="flowChartDocumen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Aft>
                <a:spcPts val="600"/>
              </a:spcAft>
            </a:pPr>
            <a:r>
              <a:rPr lang="en-US" sz="2000" b="1" dirty="0" err="1" smtClean="0">
                <a:solidFill>
                  <a:schemeClr val="tx1">
                    <a:lumMod val="95000"/>
                    <a:lumOff val="5000"/>
                  </a:schemeClr>
                </a:solidFill>
              </a:rPr>
              <a:t>Objektivat</a:t>
            </a:r>
            <a:r>
              <a:rPr lang="en-US" sz="2000" b="1" dirty="0" smtClean="0">
                <a:solidFill>
                  <a:schemeClr val="tx1">
                    <a:lumMod val="95000"/>
                    <a:lumOff val="5000"/>
                  </a:schemeClr>
                </a:solidFill>
              </a:rPr>
              <a:t> e </a:t>
            </a:r>
            <a:r>
              <a:rPr lang="en-US" sz="2000" b="1" dirty="0" err="1" smtClean="0">
                <a:solidFill>
                  <a:schemeClr val="tx1">
                    <a:lumMod val="95000"/>
                    <a:lumOff val="5000"/>
                  </a:schemeClr>
                </a:solidFill>
              </a:rPr>
              <a:t>planit</a:t>
            </a:r>
            <a:endParaRPr lang="en-US" sz="2000" b="1" dirty="0" smtClean="0">
              <a:solidFill>
                <a:schemeClr val="tx1">
                  <a:lumMod val="95000"/>
                  <a:lumOff val="5000"/>
                </a:schemeClr>
              </a:solidFill>
            </a:endParaRPr>
          </a:p>
          <a:p>
            <a:pPr marL="342900" indent="-342900" algn="just">
              <a:buAutoNum type="arabicPeriod"/>
            </a:pPr>
            <a:r>
              <a:rPr lang="en-US" dirty="0" err="1" smtClean="0">
                <a:solidFill>
                  <a:schemeClr val="tx1">
                    <a:lumMod val="95000"/>
                    <a:lumOff val="5000"/>
                  </a:schemeClr>
                </a:solidFill>
              </a:rPr>
              <a:t>Informimi</a:t>
            </a:r>
            <a:r>
              <a:rPr lang="en-US" dirty="0" smtClean="0">
                <a:solidFill>
                  <a:schemeClr val="tx1">
                    <a:lumMod val="95000"/>
                    <a:lumOff val="5000"/>
                  </a:schemeClr>
                </a:solidFill>
              </a:rPr>
              <a:t> </a:t>
            </a:r>
            <a:r>
              <a:rPr lang="en-US" dirty="0" err="1" smtClean="0">
                <a:solidFill>
                  <a:schemeClr val="tx1">
                    <a:lumMod val="95000"/>
                    <a:lumOff val="5000"/>
                  </a:schemeClr>
                </a:solidFill>
              </a:rPr>
              <a:t>i</a:t>
            </a:r>
            <a:r>
              <a:rPr lang="en-US" dirty="0" smtClean="0">
                <a:solidFill>
                  <a:schemeClr val="tx1">
                    <a:lumMod val="95000"/>
                    <a:lumOff val="5000"/>
                  </a:schemeClr>
                </a:solidFill>
              </a:rPr>
              <a:t> </a:t>
            </a:r>
            <a:r>
              <a:rPr lang="en-US" dirty="0" err="1" smtClean="0">
                <a:solidFill>
                  <a:schemeClr val="tx1">
                    <a:lumMod val="95000"/>
                    <a:lumOff val="5000"/>
                  </a:schemeClr>
                </a:solidFill>
              </a:rPr>
              <a:t>komunitetit</a:t>
            </a:r>
            <a:r>
              <a:rPr lang="en-US" dirty="0" smtClean="0">
                <a:solidFill>
                  <a:schemeClr val="tx1">
                    <a:lumMod val="95000"/>
                    <a:lumOff val="5000"/>
                  </a:schemeClr>
                </a:solidFill>
              </a:rPr>
              <a:t> </a:t>
            </a:r>
            <a:r>
              <a:rPr lang="en-US" dirty="0" err="1" smtClean="0">
                <a:solidFill>
                  <a:schemeClr val="tx1">
                    <a:lumMod val="95000"/>
                    <a:lumOff val="5000"/>
                  </a:schemeClr>
                </a:solidFill>
              </a:rPr>
              <a:t>për</a:t>
            </a:r>
            <a:r>
              <a:rPr lang="en-US" dirty="0" smtClean="0">
                <a:solidFill>
                  <a:schemeClr val="tx1">
                    <a:lumMod val="95000"/>
                    <a:lumOff val="5000"/>
                  </a:schemeClr>
                </a:solidFill>
              </a:rPr>
              <a:t> </a:t>
            </a:r>
            <a:r>
              <a:rPr lang="en-US" dirty="0" err="1" smtClean="0">
                <a:solidFill>
                  <a:schemeClr val="tx1">
                    <a:lumMod val="95000"/>
                    <a:lumOff val="5000"/>
                  </a:schemeClr>
                </a:solidFill>
              </a:rPr>
              <a:t>skemën</a:t>
            </a:r>
            <a:r>
              <a:rPr lang="en-US" dirty="0" smtClean="0">
                <a:solidFill>
                  <a:schemeClr val="tx1">
                    <a:lumMod val="95000"/>
                    <a:lumOff val="5000"/>
                  </a:schemeClr>
                </a:solidFill>
              </a:rPr>
              <a:t> e re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manaxhimit</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mbetjeve</a:t>
            </a:r>
            <a:r>
              <a:rPr lang="en-US" dirty="0" smtClean="0">
                <a:solidFill>
                  <a:schemeClr val="tx1">
                    <a:lumMod val="95000"/>
                    <a:lumOff val="5000"/>
                  </a:schemeClr>
                </a:solidFill>
              </a:rPr>
              <a:t> </a:t>
            </a:r>
            <a:r>
              <a:rPr lang="en-US" dirty="0" err="1" smtClean="0">
                <a:solidFill>
                  <a:schemeClr val="tx1">
                    <a:lumMod val="95000"/>
                    <a:lumOff val="5000"/>
                  </a:schemeClr>
                </a:solidFill>
              </a:rPr>
              <a:t>dhe</a:t>
            </a:r>
            <a:r>
              <a:rPr lang="en-US" dirty="0" smtClean="0">
                <a:solidFill>
                  <a:schemeClr val="tx1">
                    <a:lumMod val="95000"/>
                    <a:lumOff val="5000"/>
                  </a:schemeClr>
                </a:solidFill>
              </a:rPr>
              <a:t> </a:t>
            </a:r>
            <a:r>
              <a:rPr lang="en-US" dirty="0" err="1" smtClean="0">
                <a:solidFill>
                  <a:schemeClr val="tx1">
                    <a:lumMod val="95000"/>
                    <a:lumOff val="5000"/>
                  </a:schemeClr>
                </a:solidFill>
              </a:rPr>
              <a:t>kërkesave</a:t>
            </a:r>
            <a:r>
              <a:rPr lang="en-US" dirty="0" smtClean="0">
                <a:solidFill>
                  <a:schemeClr val="tx1">
                    <a:lumMod val="95000"/>
                    <a:lumOff val="5000"/>
                  </a:schemeClr>
                </a:solidFill>
              </a:rPr>
              <a:t> e </a:t>
            </a:r>
            <a:r>
              <a:rPr lang="en-US" dirty="0" err="1" smtClean="0">
                <a:solidFill>
                  <a:schemeClr val="tx1">
                    <a:lumMod val="95000"/>
                    <a:lumOff val="5000"/>
                  </a:schemeClr>
                </a:solidFill>
              </a:rPr>
              <a:t>tyre</a:t>
            </a:r>
            <a:endParaRPr lang="en-US" dirty="0" smtClean="0">
              <a:solidFill>
                <a:schemeClr val="tx1">
                  <a:lumMod val="95000"/>
                  <a:lumOff val="5000"/>
                </a:schemeClr>
              </a:solidFill>
            </a:endParaRPr>
          </a:p>
          <a:p>
            <a:pPr marL="342900" indent="-342900" algn="just">
              <a:buAutoNum type="arabicPeriod"/>
            </a:pPr>
            <a:r>
              <a:rPr lang="en-US" dirty="0" err="1" smtClean="0">
                <a:solidFill>
                  <a:schemeClr val="tx1">
                    <a:lumMod val="95000"/>
                    <a:lumOff val="5000"/>
                  </a:schemeClr>
                </a:solidFill>
              </a:rPr>
              <a:t>Mbështetja</a:t>
            </a:r>
            <a:r>
              <a:rPr lang="en-US" dirty="0" smtClean="0">
                <a:solidFill>
                  <a:schemeClr val="tx1">
                    <a:lumMod val="95000"/>
                    <a:lumOff val="5000"/>
                  </a:schemeClr>
                </a:solidFill>
              </a:rPr>
              <a:t> e </a:t>
            </a:r>
            <a:r>
              <a:rPr lang="en-US" dirty="0" err="1" smtClean="0">
                <a:solidFill>
                  <a:schemeClr val="tx1">
                    <a:lumMod val="95000"/>
                    <a:lumOff val="5000"/>
                  </a:schemeClr>
                </a:solidFill>
              </a:rPr>
              <a:t>komunitetit</a:t>
            </a:r>
            <a:r>
              <a:rPr lang="en-US" dirty="0" smtClean="0">
                <a:solidFill>
                  <a:schemeClr val="tx1">
                    <a:lumMod val="95000"/>
                    <a:lumOff val="5000"/>
                  </a:schemeClr>
                </a:solidFill>
              </a:rPr>
              <a:t> </a:t>
            </a:r>
            <a:r>
              <a:rPr lang="en-US" dirty="0" err="1" smtClean="0">
                <a:solidFill>
                  <a:schemeClr val="tx1">
                    <a:lumMod val="95000"/>
                    <a:lumOff val="5000"/>
                  </a:schemeClr>
                </a:solidFill>
              </a:rPr>
              <a:t>për</a:t>
            </a:r>
            <a:r>
              <a:rPr lang="en-US" dirty="0" smtClean="0">
                <a:solidFill>
                  <a:schemeClr val="tx1">
                    <a:lumMod val="95000"/>
                    <a:lumOff val="5000"/>
                  </a:schemeClr>
                </a:solidFill>
              </a:rPr>
              <a:t> </a:t>
            </a:r>
            <a:r>
              <a:rPr lang="en-US" dirty="0" err="1" smtClean="0">
                <a:solidFill>
                  <a:schemeClr val="tx1">
                    <a:lumMod val="95000"/>
                    <a:lumOff val="5000"/>
                  </a:schemeClr>
                </a:solidFill>
              </a:rPr>
              <a:t>pagesën</a:t>
            </a:r>
            <a:r>
              <a:rPr lang="en-US" dirty="0" smtClean="0">
                <a:solidFill>
                  <a:schemeClr val="tx1">
                    <a:lumMod val="95000"/>
                    <a:lumOff val="5000"/>
                  </a:schemeClr>
                </a:solidFill>
              </a:rPr>
              <a:t> e </a:t>
            </a:r>
            <a:r>
              <a:rPr lang="en-US" dirty="0" err="1" smtClean="0">
                <a:solidFill>
                  <a:schemeClr val="tx1">
                    <a:lumMod val="95000"/>
                    <a:lumOff val="5000"/>
                  </a:schemeClr>
                </a:solidFill>
              </a:rPr>
              <a:t>tarifës</a:t>
            </a:r>
            <a:r>
              <a:rPr lang="en-US" dirty="0" smtClean="0">
                <a:solidFill>
                  <a:schemeClr val="tx1">
                    <a:lumMod val="95000"/>
                    <a:lumOff val="5000"/>
                  </a:schemeClr>
                </a:solidFill>
              </a:rPr>
              <a:t> </a:t>
            </a:r>
          </a:p>
          <a:p>
            <a:pPr marL="342900" indent="-342900" algn="just">
              <a:buAutoNum type="arabicPeriod"/>
            </a:pPr>
            <a:r>
              <a:rPr lang="en-US" dirty="0" err="1" smtClean="0">
                <a:solidFill>
                  <a:schemeClr val="tx1">
                    <a:lumMod val="95000"/>
                    <a:lumOff val="5000"/>
                  </a:schemeClr>
                </a:solidFill>
              </a:rPr>
              <a:t>Përmirësimi</a:t>
            </a:r>
            <a:r>
              <a:rPr lang="en-US" dirty="0" smtClean="0">
                <a:solidFill>
                  <a:schemeClr val="tx1">
                    <a:lumMod val="95000"/>
                    <a:lumOff val="5000"/>
                  </a:schemeClr>
                </a:solidFill>
              </a:rPr>
              <a:t> </a:t>
            </a:r>
            <a:r>
              <a:rPr lang="en-US" dirty="0" err="1" smtClean="0">
                <a:solidFill>
                  <a:schemeClr val="tx1">
                    <a:lumMod val="95000"/>
                    <a:lumOff val="5000"/>
                  </a:schemeClr>
                </a:solidFill>
              </a:rPr>
              <a:t>në</a:t>
            </a:r>
            <a:r>
              <a:rPr lang="en-US" dirty="0" smtClean="0">
                <a:solidFill>
                  <a:schemeClr val="tx1">
                    <a:lumMod val="95000"/>
                    <a:lumOff val="5000"/>
                  </a:schemeClr>
                </a:solidFill>
              </a:rPr>
              <a:t> </a:t>
            </a:r>
            <a:r>
              <a:rPr lang="en-US" dirty="0" err="1" smtClean="0">
                <a:solidFill>
                  <a:schemeClr val="tx1">
                    <a:lumMod val="95000"/>
                    <a:lumOff val="5000"/>
                  </a:schemeClr>
                </a:solidFill>
              </a:rPr>
              <a:t>mënyrë</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vazhdueshme</a:t>
            </a:r>
            <a:r>
              <a:rPr lang="en-US" dirty="0" smtClean="0">
                <a:solidFill>
                  <a:schemeClr val="tx1">
                    <a:lumMod val="95000"/>
                    <a:lumOff val="5000"/>
                  </a:schemeClr>
                </a:solidFill>
              </a:rPr>
              <a:t> </a:t>
            </a:r>
            <a:r>
              <a:rPr lang="en-US" dirty="0" err="1" smtClean="0">
                <a:solidFill>
                  <a:schemeClr val="tx1">
                    <a:lumMod val="95000"/>
                    <a:lumOff val="5000"/>
                  </a:schemeClr>
                </a:solidFill>
              </a:rPr>
              <a:t>i</a:t>
            </a:r>
            <a:r>
              <a:rPr lang="en-US" dirty="0" smtClean="0">
                <a:solidFill>
                  <a:schemeClr val="tx1">
                    <a:lumMod val="95000"/>
                    <a:lumOff val="5000"/>
                  </a:schemeClr>
                </a:solidFill>
              </a:rPr>
              <a:t> PMM</a:t>
            </a:r>
            <a:endParaRPr lang="en-US" dirty="0">
              <a:solidFill>
                <a:schemeClr val="tx1">
                  <a:lumMod val="95000"/>
                  <a:lumOff val="5000"/>
                </a:schemeClr>
              </a:solidFill>
            </a:endParaRPr>
          </a:p>
        </p:txBody>
      </p:sp>
      <p:sp>
        <p:nvSpPr>
          <p:cNvPr id="4" name="Flowchart: Document 3"/>
          <p:cNvSpPr/>
          <p:nvPr/>
        </p:nvSpPr>
        <p:spPr>
          <a:xfrm>
            <a:off x="5334000" y="990600"/>
            <a:ext cx="3124200" cy="2667000"/>
          </a:xfrm>
          <a:prstGeom prst="flowChartDocumen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Aft>
                <a:spcPts val="600"/>
              </a:spcAft>
            </a:pPr>
            <a:r>
              <a:rPr lang="en-US" sz="2000" b="1" dirty="0" err="1" smtClean="0">
                <a:solidFill>
                  <a:schemeClr val="tx1">
                    <a:lumMod val="95000"/>
                    <a:lumOff val="5000"/>
                  </a:schemeClr>
                </a:solidFill>
              </a:rPr>
              <a:t>Principet</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kryesore</a:t>
            </a:r>
            <a:endParaRPr lang="en-US" sz="2000" b="1" dirty="0" smtClean="0">
              <a:solidFill>
                <a:schemeClr val="tx1">
                  <a:lumMod val="95000"/>
                  <a:lumOff val="5000"/>
                </a:schemeClr>
              </a:solidFill>
            </a:endParaRPr>
          </a:p>
          <a:p>
            <a:pPr marL="342900" indent="-342900" algn="just">
              <a:buAutoNum type="arabicPeriod"/>
            </a:pPr>
            <a:r>
              <a:rPr lang="en-US" dirty="0" err="1" smtClean="0">
                <a:solidFill>
                  <a:schemeClr val="tx1">
                    <a:lumMod val="95000"/>
                    <a:lumOff val="5000"/>
                  </a:schemeClr>
                </a:solidFill>
              </a:rPr>
              <a:t>Adresimi</a:t>
            </a:r>
            <a:r>
              <a:rPr lang="en-US" dirty="0" smtClean="0">
                <a:solidFill>
                  <a:schemeClr val="tx1">
                    <a:lumMod val="95000"/>
                    <a:lumOff val="5000"/>
                  </a:schemeClr>
                </a:solidFill>
              </a:rPr>
              <a:t> </a:t>
            </a:r>
            <a:r>
              <a:rPr lang="en-US" dirty="0" err="1" smtClean="0">
                <a:solidFill>
                  <a:schemeClr val="tx1">
                    <a:lumMod val="95000"/>
                    <a:lumOff val="5000"/>
                  </a:schemeClr>
                </a:solidFill>
              </a:rPr>
              <a:t>i</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gjithë</a:t>
            </a:r>
            <a:r>
              <a:rPr lang="en-US" dirty="0" smtClean="0">
                <a:solidFill>
                  <a:schemeClr val="tx1">
                    <a:lumMod val="95000"/>
                    <a:lumOff val="5000"/>
                  </a:schemeClr>
                </a:solidFill>
              </a:rPr>
              <a:t> </a:t>
            </a:r>
            <a:r>
              <a:rPr lang="en-US" dirty="0" err="1" smtClean="0">
                <a:solidFill>
                  <a:schemeClr val="tx1">
                    <a:lumMod val="95000"/>
                    <a:lumOff val="5000"/>
                  </a:schemeClr>
                </a:solidFill>
              </a:rPr>
              <a:t>aktorëve</a:t>
            </a:r>
            <a:r>
              <a:rPr lang="en-US" dirty="0" smtClean="0">
                <a:solidFill>
                  <a:schemeClr val="tx1">
                    <a:lumMod val="95000"/>
                    <a:lumOff val="5000"/>
                  </a:schemeClr>
                </a:solidFill>
              </a:rPr>
              <a:t> </a:t>
            </a:r>
            <a:r>
              <a:rPr lang="en-US" dirty="0" err="1" smtClean="0">
                <a:solidFill>
                  <a:schemeClr val="tx1">
                    <a:lumMod val="95000"/>
                    <a:lumOff val="5000"/>
                  </a:schemeClr>
                </a:solidFill>
              </a:rPr>
              <a:t>gjatë</a:t>
            </a:r>
            <a:r>
              <a:rPr lang="en-US" dirty="0" smtClean="0">
                <a:solidFill>
                  <a:schemeClr val="tx1">
                    <a:lumMod val="95000"/>
                    <a:lumOff val="5000"/>
                  </a:schemeClr>
                </a:solidFill>
              </a:rPr>
              <a:t> </a:t>
            </a:r>
            <a:r>
              <a:rPr lang="en-US" dirty="0" err="1" smtClean="0">
                <a:solidFill>
                  <a:schemeClr val="tx1">
                    <a:lumMod val="95000"/>
                    <a:lumOff val="5000"/>
                  </a:schemeClr>
                </a:solidFill>
              </a:rPr>
              <a:t>procesit</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zbatimit</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PMM </a:t>
            </a:r>
          </a:p>
          <a:p>
            <a:pPr marL="342900" indent="-342900" algn="just">
              <a:buAutoNum type="arabicPeriod"/>
            </a:pPr>
            <a:r>
              <a:rPr lang="en-US" dirty="0" err="1" smtClean="0">
                <a:solidFill>
                  <a:schemeClr val="tx1">
                    <a:lumMod val="95000"/>
                    <a:lumOff val="5000"/>
                  </a:schemeClr>
                </a:solidFill>
              </a:rPr>
              <a:t>Rritja</a:t>
            </a:r>
            <a:r>
              <a:rPr lang="en-US" dirty="0" smtClean="0">
                <a:solidFill>
                  <a:schemeClr val="tx1">
                    <a:lumMod val="95000"/>
                    <a:lumOff val="5000"/>
                  </a:schemeClr>
                </a:solidFill>
              </a:rPr>
              <a:t> e </a:t>
            </a:r>
            <a:r>
              <a:rPr lang="en-US" dirty="0" err="1" smtClean="0">
                <a:solidFill>
                  <a:schemeClr val="tx1">
                    <a:lumMod val="95000"/>
                    <a:lumOff val="5000"/>
                  </a:schemeClr>
                </a:solidFill>
              </a:rPr>
              <a:t>pjesmarrjes</a:t>
            </a:r>
            <a:r>
              <a:rPr lang="en-US" dirty="0" smtClean="0">
                <a:solidFill>
                  <a:schemeClr val="tx1">
                    <a:lumMod val="95000"/>
                    <a:lumOff val="5000"/>
                  </a:schemeClr>
                </a:solidFill>
              </a:rPr>
              <a:t> </a:t>
            </a:r>
            <a:r>
              <a:rPr lang="en-US" dirty="0" err="1" smtClean="0">
                <a:solidFill>
                  <a:schemeClr val="tx1">
                    <a:lumMod val="95000"/>
                    <a:lumOff val="5000"/>
                  </a:schemeClr>
                </a:solidFill>
              </a:rPr>
              <a:t>aktive</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komuniteteit</a:t>
            </a:r>
            <a:r>
              <a:rPr lang="en-US" dirty="0" smtClean="0">
                <a:solidFill>
                  <a:schemeClr val="tx1">
                    <a:lumMod val="95000"/>
                    <a:lumOff val="5000"/>
                  </a:schemeClr>
                </a:solidFill>
              </a:rPr>
              <a:t> </a:t>
            </a:r>
            <a:r>
              <a:rPr lang="en-US" dirty="0" err="1" smtClean="0">
                <a:solidFill>
                  <a:schemeClr val="tx1">
                    <a:lumMod val="95000"/>
                    <a:lumOff val="5000"/>
                  </a:schemeClr>
                </a:solidFill>
              </a:rPr>
              <a:t>në</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gjithë</a:t>
            </a:r>
            <a:r>
              <a:rPr lang="en-US" dirty="0" smtClean="0">
                <a:solidFill>
                  <a:schemeClr val="tx1">
                    <a:lumMod val="95000"/>
                    <a:lumOff val="5000"/>
                  </a:schemeClr>
                </a:solidFill>
              </a:rPr>
              <a:t> </a:t>
            </a:r>
            <a:r>
              <a:rPr lang="en-US" dirty="0" err="1" smtClean="0">
                <a:solidFill>
                  <a:schemeClr val="tx1">
                    <a:lumMod val="95000"/>
                    <a:lumOff val="5000"/>
                  </a:schemeClr>
                </a:solidFill>
              </a:rPr>
              <a:t>fazat</a:t>
            </a:r>
            <a:r>
              <a:rPr lang="en-US" dirty="0" smtClean="0">
                <a:solidFill>
                  <a:schemeClr val="tx1">
                    <a:lumMod val="95000"/>
                    <a:lumOff val="5000"/>
                  </a:schemeClr>
                </a:solidFill>
              </a:rPr>
              <a:t> e </a:t>
            </a:r>
            <a:r>
              <a:rPr lang="en-US" dirty="0" err="1" smtClean="0">
                <a:solidFill>
                  <a:schemeClr val="tx1">
                    <a:lumMod val="95000"/>
                    <a:lumOff val="5000"/>
                  </a:schemeClr>
                </a:solidFill>
              </a:rPr>
              <a:t>zbatimit</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planit</a:t>
            </a:r>
            <a:r>
              <a:rPr lang="en-US" dirty="0" smtClean="0">
                <a:solidFill>
                  <a:schemeClr val="tx1">
                    <a:lumMod val="95000"/>
                    <a:lumOff val="5000"/>
                  </a:schemeClr>
                </a:solidFill>
              </a:rPr>
              <a:t> </a:t>
            </a:r>
            <a:endParaRPr lang="en-US" dirty="0">
              <a:solidFill>
                <a:schemeClr val="tx1">
                  <a:lumMod val="95000"/>
                  <a:lumOff val="5000"/>
                </a:schemeClr>
              </a:solidFill>
            </a:endParaRPr>
          </a:p>
        </p:txBody>
      </p:sp>
      <p:sp>
        <p:nvSpPr>
          <p:cNvPr id="5" name="Flowchart: Document 4"/>
          <p:cNvSpPr/>
          <p:nvPr/>
        </p:nvSpPr>
        <p:spPr>
          <a:xfrm>
            <a:off x="762000" y="4191000"/>
            <a:ext cx="7696200" cy="2438400"/>
          </a:xfrm>
          <a:prstGeom prst="flowChartDocumen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err="1" smtClean="0">
                <a:solidFill>
                  <a:schemeClr val="tx1">
                    <a:lumMod val="95000"/>
                    <a:lumOff val="5000"/>
                  </a:schemeClr>
                </a:solidFill>
              </a:rPr>
              <a:t>Grupet</a:t>
            </a:r>
            <a:r>
              <a:rPr lang="en-US" sz="2000" b="1" dirty="0" smtClean="0">
                <a:solidFill>
                  <a:schemeClr val="tx1">
                    <a:lumMod val="95000"/>
                    <a:lumOff val="5000"/>
                  </a:schemeClr>
                </a:solidFill>
              </a:rPr>
              <a:t> e </a:t>
            </a:r>
            <a:r>
              <a:rPr lang="en-US" sz="2000" b="1" dirty="0" err="1" smtClean="0">
                <a:solidFill>
                  <a:schemeClr val="tx1">
                    <a:lumMod val="95000"/>
                    <a:lumOff val="5000"/>
                  </a:schemeClr>
                </a:solidFill>
              </a:rPr>
              <a:t>interesit</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që</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duan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të</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marrin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pjesë</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në</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fushatë</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informimi</a:t>
            </a:r>
            <a:endParaRPr lang="en-US" sz="2000" b="1" dirty="0" smtClean="0">
              <a:solidFill>
                <a:schemeClr val="tx1">
                  <a:lumMod val="95000"/>
                  <a:lumOff val="5000"/>
                </a:schemeClr>
              </a:solidFill>
            </a:endParaRPr>
          </a:p>
          <a:p>
            <a:endParaRPr lang="en-US" dirty="0" smtClean="0">
              <a:solidFill>
                <a:schemeClr val="tx1">
                  <a:lumMod val="95000"/>
                  <a:lumOff val="5000"/>
                </a:schemeClr>
              </a:solidFill>
            </a:endParaRPr>
          </a:p>
          <a:p>
            <a:pPr marL="342900" indent="-342900">
              <a:buAutoNum type="arabicPeriod"/>
            </a:pP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b="1" dirty="0" err="1" smtClean="0">
                <a:solidFill>
                  <a:schemeClr val="tx1">
                    <a:lumMod val="95000"/>
                    <a:lumOff val="5000"/>
                  </a:schemeClr>
                </a:solidFill>
              </a:rPr>
              <a:t>rinjtë</a:t>
            </a:r>
            <a:r>
              <a:rPr lang="en-US" dirty="0" smtClean="0">
                <a:solidFill>
                  <a:schemeClr val="tx1">
                    <a:lumMod val="95000"/>
                    <a:lumOff val="5000"/>
                  </a:schemeClr>
                </a:solidFill>
              </a:rPr>
              <a:t> </a:t>
            </a:r>
            <a:r>
              <a:rPr lang="en-US" dirty="0" err="1" smtClean="0">
                <a:solidFill>
                  <a:schemeClr val="tx1">
                    <a:lumMod val="95000"/>
                    <a:lumOff val="5000"/>
                  </a:schemeClr>
                </a:solidFill>
              </a:rPr>
              <a:t>për</a:t>
            </a:r>
            <a:r>
              <a:rPr lang="en-US" dirty="0" smtClean="0">
                <a:solidFill>
                  <a:schemeClr val="tx1">
                    <a:lumMod val="95000"/>
                    <a:lumOff val="5000"/>
                  </a:schemeClr>
                </a:solidFill>
              </a:rPr>
              <a:t> </a:t>
            </a:r>
            <a:r>
              <a:rPr lang="en-US" dirty="0" err="1" smtClean="0">
                <a:solidFill>
                  <a:schemeClr val="tx1">
                    <a:lumMod val="95000"/>
                    <a:lumOff val="5000"/>
                  </a:schemeClr>
                </a:solidFill>
              </a:rPr>
              <a:t>ngritjen</a:t>
            </a:r>
            <a:r>
              <a:rPr lang="en-US" dirty="0" smtClean="0">
                <a:solidFill>
                  <a:schemeClr val="tx1">
                    <a:lumMod val="95000"/>
                    <a:lumOff val="5000"/>
                  </a:schemeClr>
                </a:solidFill>
              </a:rPr>
              <a:t> e </a:t>
            </a:r>
            <a:r>
              <a:rPr lang="en-US" dirty="0" err="1" smtClean="0">
                <a:solidFill>
                  <a:schemeClr val="tx1">
                    <a:lumMod val="95000"/>
                    <a:lumOff val="5000"/>
                  </a:schemeClr>
                </a:solidFill>
              </a:rPr>
              <a:t>grupeve</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diskutimit</a:t>
            </a:r>
            <a:r>
              <a:rPr lang="en-US" dirty="0" smtClean="0">
                <a:solidFill>
                  <a:schemeClr val="tx1">
                    <a:lumMod val="95000"/>
                    <a:lumOff val="5000"/>
                  </a:schemeClr>
                </a:solidFill>
              </a:rPr>
              <a:t> </a:t>
            </a:r>
            <a:r>
              <a:rPr lang="en-US" dirty="0" err="1" smtClean="0">
                <a:solidFill>
                  <a:schemeClr val="tx1">
                    <a:lumMod val="95000"/>
                    <a:lumOff val="5000"/>
                  </a:schemeClr>
                </a:solidFill>
              </a:rPr>
              <a:t>shtëpi</a:t>
            </a:r>
            <a:r>
              <a:rPr lang="en-US" dirty="0" smtClean="0">
                <a:solidFill>
                  <a:schemeClr val="tx1">
                    <a:lumMod val="95000"/>
                    <a:lumOff val="5000"/>
                  </a:schemeClr>
                </a:solidFill>
              </a:rPr>
              <a:t> </a:t>
            </a:r>
            <a:r>
              <a:rPr lang="en-US" dirty="0" err="1" smtClean="0">
                <a:solidFill>
                  <a:schemeClr val="tx1">
                    <a:lumMod val="95000"/>
                    <a:lumOff val="5000"/>
                  </a:schemeClr>
                </a:solidFill>
              </a:rPr>
              <a:t>më</a:t>
            </a:r>
            <a:r>
              <a:rPr lang="en-US" dirty="0" smtClean="0">
                <a:solidFill>
                  <a:schemeClr val="tx1">
                    <a:lumMod val="95000"/>
                    <a:lumOff val="5000"/>
                  </a:schemeClr>
                </a:solidFill>
              </a:rPr>
              <a:t> </a:t>
            </a:r>
            <a:r>
              <a:rPr lang="en-US" dirty="0" err="1" smtClean="0">
                <a:solidFill>
                  <a:schemeClr val="tx1">
                    <a:lumMod val="95000"/>
                    <a:lumOff val="5000"/>
                  </a:schemeClr>
                </a:solidFill>
              </a:rPr>
              <a:t>shtëpi</a:t>
            </a:r>
            <a:r>
              <a:rPr lang="en-US" dirty="0" smtClean="0">
                <a:solidFill>
                  <a:schemeClr val="tx1">
                    <a:lumMod val="95000"/>
                    <a:lumOff val="5000"/>
                  </a:schemeClr>
                </a:solidFill>
              </a:rPr>
              <a:t>; </a:t>
            </a:r>
            <a:r>
              <a:rPr lang="en-US" dirty="0" err="1" smtClean="0">
                <a:solidFill>
                  <a:schemeClr val="tx1">
                    <a:lumMod val="95000"/>
                    <a:lumOff val="5000"/>
                  </a:schemeClr>
                </a:solidFill>
              </a:rPr>
              <a:t>bashkëpunimi</a:t>
            </a:r>
            <a:r>
              <a:rPr lang="en-US" dirty="0" smtClean="0">
                <a:solidFill>
                  <a:schemeClr val="tx1">
                    <a:lumMod val="95000"/>
                    <a:lumOff val="5000"/>
                  </a:schemeClr>
                </a:solidFill>
              </a:rPr>
              <a:t> me </a:t>
            </a:r>
            <a:r>
              <a:rPr lang="en-US" dirty="0" err="1" smtClean="0">
                <a:solidFill>
                  <a:schemeClr val="tx1">
                    <a:lumMod val="95000"/>
                    <a:lumOff val="5000"/>
                  </a:schemeClr>
                </a:solidFill>
              </a:rPr>
              <a:t>komunë</a:t>
            </a:r>
            <a:r>
              <a:rPr lang="en-US" dirty="0" smtClean="0">
                <a:solidFill>
                  <a:schemeClr val="tx1">
                    <a:lumMod val="95000"/>
                    <a:lumOff val="5000"/>
                  </a:schemeClr>
                </a:solidFill>
              </a:rPr>
              <a:t> </a:t>
            </a:r>
            <a:r>
              <a:rPr lang="en-US" dirty="0" err="1" smtClean="0">
                <a:solidFill>
                  <a:schemeClr val="tx1">
                    <a:lumMod val="95000"/>
                    <a:lumOff val="5000"/>
                  </a:schemeClr>
                </a:solidFill>
              </a:rPr>
              <a:t>për</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përcjellë</a:t>
            </a:r>
            <a:r>
              <a:rPr lang="en-US" dirty="0" smtClean="0">
                <a:solidFill>
                  <a:schemeClr val="tx1">
                    <a:lumMod val="95000"/>
                    <a:lumOff val="5000"/>
                  </a:schemeClr>
                </a:solidFill>
              </a:rPr>
              <a:t> </a:t>
            </a:r>
            <a:r>
              <a:rPr lang="en-US" dirty="0" err="1" smtClean="0">
                <a:solidFill>
                  <a:schemeClr val="tx1">
                    <a:lumMod val="95000"/>
                    <a:lumOff val="5000"/>
                  </a:schemeClr>
                </a:solidFill>
              </a:rPr>
              <a:t>mesazhet</a:t>
            </a:r>
            <a:r>
              <a:rPr lang="en-US" dirty="0" smtClean="0">
                <a:solidFill>
                  <a:schemeClr val="tx1">
                    <a:lumMod val="95000"/>
                    <a:lumOff val="5000"/>
                  </a:schemeClr>
                </a:solidFill>
              </a:rPr>
              <a:t> </a:t>
            </a:r>
            <a:r>
              <a:rPr lang="en-US" dirty="0" err="1" smtClean="0">
                <a:solidFill>
                  <a:schemeClr val="tx1">
                    <a:lumMod val="95000"/>
                    <a:lumOff val="5000"/>
                  </a:schemeClr>
                </a:solidFill>
              </a:rPr>
              <a:t>dhe</a:t>
            </a:r>
            <a:r>
              <a:rPr lang="en-US" dirty="0" smtClean="0">
                <a:solidFill>
                  <a:schemeClr val="tx1">
                    <a:lumMod val="95000"/>
                    <a:lumOff val="5000"/>
                  </a:schemeClr>
                </a:solidFill>
              </a:rPr>
              <a:t> </a:t>
            </a:r>
            <a:r>
              <a:rPr lang="en-US" dirty="0" err="1" smtClean="0">
                <a:solidFill>
                  <a:schemeClr val="tx1">
                    <a:lumMod val="95000"/>
                    <a:lumOff val="5000"/>
                  </a:schemeClr>
                </a:solidFill>
              </a:rPr>
              <a:t>shqetësimet</a:t>
            </a:r>
            <a:r>
              <a:rPr lang="en-US" dirty="0" smtClean="0">
                <a:solidFill>
                  <a:schemeClr val="tx1">
                    <a:lumMod val="95000"/>
                    <a:lumOff val="5000"/>
                  </a:schemeClr>
                </a:solidFill>
              </a:rPr>
              <a:t> </a:t>
            </a:r>
            <a:r>
              <a:rPr lang="en-US" dirty="0" err="1" smtClean="0">
                <a:solidFill>
                  <a:schemeClr val="tx1">
                    <a:lumMod val="95000"/>
                    <a:lumOff val="5000"/>
                  </a:schemeClr>
                </a:solidFill>
              </a:rPr>
              <a:t>në</a:t>
            </a:r>
            <a:r>
              <a:rPr lang="en-US" dirty="0" smtClean="0">
                <a:solidFill>
                  <a:schemeClr val="tx1">
                    <a:lumMod val="95000"/>
                    <a:lumOff val="5000"/>
                  </a:schemeClr>
                </a:solidFill>
              </a:rPr>
              <a:t> </a:t>
            </a:r>
            <a:r>
              <a:rPr lang="en-US" dirty="0" err="1" smtClean="0">
                <a:solidFill>
                  <a:schemeClr val="tx1">
                    <a:lumMod val="95000"/>
                    <a:lumOff val="5000"/>
                  </a:schemeClr>
                </a:solidFill>
              </a:rPr>
              <a:t>komunitet</a:t>
            </a:r>
            <a:r>
              <a:rPr lang="en-US" dirty="0" smtClean="0">
                <a:solidFill>
                  <a:schemeClr val="tx1">
                    <a:lumMod val="95000"/>
                    <a:lumOff val="5000"/>
                  </a:schemeClr>
                </a:solidFill>
              </a:rPr>
              <a:t> </a:t>
            </a:r>
            <a:r>
              <a:rPr lang="en-US" dirty="0" err="1" smtClean="0">
                <a:solidFill>
                  <a:schemeClr val="tx1">
                    <a:lumMod val="95000"/>
                    <a:lumOff val="5000"/>
                  </a:schemeClr>
                </a:solidFill>
              </a:rPr>
              <a:t>dhe</a:t>
            </a:r>
            <a:r>
              <a:rPr lang="en-US" dirty="0" smtClean="0">
                <a:solidFill>
                  <a:schemeClr val="tx1">
                    <a:lumMod val="95000"/>
                    <a:lumOff val="5000"/>
                  </a:schemeClr>
                </a:solidFill>
              </a:rPr>
              <a:t> </a:t>
            </a:r>
            <a:r>
              <a:rPr lang="en-US" dirty="0" err="1" smtClean="0">
                <a:solidFill>
                  <a:schemeClr val="tx1">
                    <a:lumMod val="95000"/>
                    <a:lumOff val="5000"/>
                  </a:schemeClr>
                </a:solidFill>
              </a:rPr>
              <a:t>annsjelltas</a:t>
            </a:r>
            <a:r>
              <a:rPr lang="en-US" dirty="0" smtClean="0">
                <a:solidFill>
                  <a:schemeClr val="tx1">
                    <a:lumMod val="95000"/>
                    <a:lumOff val="5000"/>
                  </a:schemeClr>
                </a:solidFill>
              </a:rPr>
              <a:t>;</a:t>
            </a:r>
          </a:p>
          <a:p>
            <a:pPr marL="342900" indent="-342900">
              <a:buAutoNum type="arabicPeriod"/>
            </a:pPr>
            <a:r>
              <a:rPr lang="en-US" b="1" dirty="0" err="1" smtClean="0">
                <a:solidFill>
                  <a:schemeClr val="tx1">
                    <a:lumMod val="95000"/>
                    <a:lumOff val="5000"/>
                  </a:schemeClr>
                </a:solidFill>
              </a:rPr>
              <a:t>Gratë</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interesuuara</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jenë</a:t>
            </a:r>
            <a:r>
              <a:rPr lang="en-US" dirty="0" smtClean="0">
                <a:solidFill>
                  <a:schemeClr val="tx1">
                    <a:lumMod val="95000"/>
                    <a:lumOff val="5000"/>
                  </a:schemeClr>
                </a:solidFill>
              </a:rPr>
              <a:t> </a:t>
            </a:r>
            <a:r>
              <a:rPr lang="en-US" dirty="0" err="1" smtClean="0">
                <a:solidFill>
                  <a:schemeClr val="tx1">
                    <a:lumMod val="95000"/>
                    <a:lumOff val="5000"/>
                  </a:schemeClr>
                </a:solidFill>
              </a:rPr>
              <a:t>aktive</a:t>
            </a:r>
            <a:r>
              <a:rPr lang="en-US" dirty="0" smtClean="0">
                <a:solidFill>
                  <a:schemeClr val="tx1">
                    <a:lumMod val="95000"/>
                    <a:lumOff val="5000"/>
                  </a:schemeClr>
                </a:solidFill>
              </a:rPr>
              <a:t> </a:t>
            </a:r>
            <a:r>
              <a:rPr lang="en-US" dirty="0" err="1" smtClean="0">
                <a:solidFill>
                  <a:schemeClr val="tx1">
                    <a:lumMod val="95000"/>
                    <a:lumOff val="5000"/>
                  </a:schemeClr>
                </a:solidFill>
              </a:rPr>
              <a:t>në</a:t>
            </a:r>
            <a:r>
              <a:rPr lang="en-US" dirty="0" smtClean="0">
                <a:solidFill>
                  <a:schemeClr val="tx1">
                    <a:lumMod val="95000"/>
                    <a:lumOff val="5000"/>
                  </a:schemeClr>
                </a:solidFill>
              </a:rPr>
              <a:t> </a:t>
            </a:r>
            <a:r>
              <a:rPr lang="en-US" dirty="0" err="1" smtClean="0">
                <a:solidFill>
                  <a:schemeClr val="tx1">
                    <a:lumMod val="95000"/>
                    <a:lumOff val="5000"/>
                  </a:schemeClr>
                </a:solidFill>
              </a:rPr>
              <a:t>grupet</a:t>
            </a:r>
            <a:r>
              <a:rPr lang="en-US" dirty="0" smtClean="0">
                <a:solidFill>
                  <a:schemeClr val="tx1">
                    <a:lumMod val="95000"/>
                    <a:lumOff val="5000"/>
                  </a:schemeClr>
                </a:solidFill>
              </a:rPr>
              <a:t> e </a:t>
            </a:r>
            <a:r>
              <a:rPr lang="en-US" dirty="0" err="1" smtClean="0">
                <a:solidFill>
                  <a:schemeClr val="tx1">
                    <a:lumMod val="95000"/>
                    <a:lumOff val="5000"/>
                  </a:schemeClr>
                </a:solidFill>
              </a:rPr>
              <a:t>interesit</a:t>
            </a:r>
            <a:r>
              <a:rPr lang="en-US" dirty="0" smtClean="0">
                <a:solidFill>
                  <a:schemeClr val="tx1">
                    <a:lumMod val="95000"/>
                    <a:lumOff val="5000"/>
                  </a:schemeClr>
                </a:solidFill>
              </a:rPr>
              <a:t> </a:t>
            </a:r>
            <a:r>
              <a:rPr lang="en-US" dirty="0" err="1" smtClean="0">
                <a:solidFill>
                  <a:schemeClr val="tx1">
                    <a:lumMod val="95000"/>
                    <a:lumOff val="5000"/>
                  </a:schemeClr>
                </a:solidFill>
              </a:rPr>
              <a:t>dhe</a:t>
            </a:r>
            <a:r>
              <a:rPr lang="en-US" dirty="0" smtClean="0">
                <a:solidFill>
                  <a:schemeClr val="tx1">
                    <a:lumMod val="95000"/>
                    <a:lumOff val="5000"/>
                  </a:schemeClr>
                </a:solidFill>
              </a:rPr>
              <a:t> </a:t>
            </a:r>
            <a:r>
              <a:rPr lang="en-US" dirty="0" err="1" smtClean="0">
                <a:solidFill>
                  <a:schemeClr val="tx1">
                    <a:lumMod val="95000"/>
                    <a:lumOff val="5000"/>
                  </a:schemeClr>
                </a:solidFill>
              </a:rPr>
              <a:t>të</a:t>
            </a:r>
            <a:r>
              <a:rPr lang="en-US" dirty="0" smtClean="0">
                <a:solidFill>
                  <a:schemeClr val="tx1">
                    <a:lumMod val="95000"/>
                    <a:lumOff val="5000"/>
                  </a:schemeClr>
                </a:solidFill>
              </a:rPr>
              <a:t> </a:t>
            </a:r>
            <a:r>
              <a:rPr lang="en-US" dirty="0" err="1" smtClean="0">
                <a:solidFill>
                  <a:schemeClr val="tx1">
                    <a:lumMod val="95000"/>
                    <a:lumOff val="5000"/>
                  </a:schemeClr>
                </a:solidFill>
              </a:rPr>
              <a:t>flasin</a:t>
            </a:r>
            <a:r>
              <a:rPr lang="en-US" dirty="0" smtClean="0">
                <a:solidFill>
                  <a:schemeClr val="tx1">
                    <a:lumMod val="95000"/>
                    <a:lumOff val="5000"/>
                  </a:schemeClr>
                </a:solidFill>
              </a:rPr>
              <a:t> me </a:t>
            </a:r>
            <a:r>
              <a:rPr lang="en-US" dirty="0" err="1" smtClean="0">
                <a:solidFill>
                  <a:schemeClr val="tx1">
                    <a:lumMod val="95000"/>
                    <a:lumOff val="5000"/>
                  </a:schemeClr>
                </a:solidFill>
              </a:rPr>
              <a:t>komunitetin</a:t>
            </a:r>
            <a:r>
              <a:rPr lang="en-US" dirty="0" smtClean="0">
                <a:solidFill>
                  <a:schemeClr val="tx1">
                    <a:lumMod val="95000"/>
                    <a:lumOff val="5000"/>
                  </a:schemeClr>
                </a:solidFill>
              </a:rPr>
              <a:t> </a:t>
            </a:r>
            <a:r>
              <a:rPr lang="en-US" dirty="0" err="1" smtClean="0">
                <a:solidFill>
                  <a:schemeClr val="tx1">
                    <a:lumMod val="95000"/>
                    <a:lumOff val="5000"/>
                  </a:schemeClr>
                </a:solidFill>
              </a:rPr>
              <a:t>për</a:t>
            </a:r>
            <a:r>
              <a:rPr lang="en-US" dirty="0" smtClean="0">
                <a:solidFill>
                  <a:schemeClr val="tx1">
                    <a:lumMod val="95000"/>
                    <a:lumOff val="5000"/>
                  </a:schemeClr>
                </a:solidFill>
              </a:rPr>
              <a:t> </a:t>
            </a:r>
            <a:r>
              <a:rPr lang="en-US" dirty="0" err="1" smtClean="0">
                <a:solidFill>
                  <a:schemeClr val="tx1">
                    <a:lumMod val="95000"/>
                    <a:lumOff val="5000"/>
                  </a:schemeClr>
                </a:solidFill>
              </a:rPr>
              <a:t>shqetësimet</a:t>
            </a:r>
            <a:r>
              <a:rPr lang="en-US" dirty="0" smtClean="0">
                <a:solidFill>
                  <a:schemeClr val="tx1">
                    <a:lumMod val="95000"/>
                    <a:lumOff val="5000"/>
                  </a:schemeClr>
                </a:solidFill>
              </a:rPr>
              <a:t> </a:t>
            </a:r>
            <a:r>
              <a:rPr lang="en-US" dirty="0" err="1" smtClean="0">
                <a:solidFill>
                  <a:schemeClr val="tx1">
                    <a:lumMod val="95000"/>
                    <a:lumOff val="5000"/>
                  </a:schemeClr>
                </a:solidFill>
              </a:rPr>
              <a:t>shëndetësore</a:t>
            </a:r>
            <a:r>
              <a:rPr lang="en-US" dirty="0" smtClean="0">
                <a:solidFill>
                  <a:schemeClr val="tx1">
                    <a:lumMod val="95000"/>
                    <a:lumOff val="5000"/>
                  </a:schemeClr>
                </a:solidFill>
              </a:rPr>
              <a:t> </a:t>
            </a:r>
            <a:r>
              <a:rPr lang="en-US" dirty="0" err="1" smtClean="0">
                <a:solidFill>
                  <a:schemeClr val="tx1">
                    <a:lumMod val="95000"/>
                    <a:lumOff val="5000"/>
                  </a:schemeClr>
                </a:solidFill>
              </a:rPr>
              <a:t>dhe</a:t>
            </a:r>
            <a:r>
              <a:rPr lang="en-US" dirty="0" smtClean="0">
                <a:solidFill>
                  <a:schemeClr val="tx1">
                    <a:lumMod val="95000"/>
                    <a:lumOff val="5000"/>
                  </a:schemeClr>
                </a:solidFill>
              </a:rPr>
              <a:t> mjedisore.</a:t>
            </a:r>
          </a:p>
        </p:txBody>
      </p:sp>
      <p:sp>
        <p:nvSpPr>
          <p:cNvPr id="8" name="Slide Number Placeholder 7"/>
          <p:cNvSpPr>
            <a:spLocks noGrp="1"/>
          </p:cNvSpPr>
          <p:nvPr>
            <p:ph type="sldNum" sz="quarter" idx="12"/>
          </p:nvPr>
        </p:nvSpPr>
        <p:spPr/>
        <p:txBody>
          <a:bodyPr/>
          <a:lstStyle/>
          <a:p>
            <a:pPr>
              <a:defRPr/>
            </a:pPr>
            <a:fld id="{30DDC29F-765A-4C21-AB29-E7E3E6453BD9}"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0"/>
            <a:ext cx="8305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err="1" smtClean="0">
                <a:solidFill>
                  <a:schemeClr val="tx1">
                    <a:lumMod val="95000"/>
                    <a:lumOff val="5000"/>
                  </a:schemeClr>
                </a:solidFill>
              </a:rPr>
              <a:t>Hartimi</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i</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detjaur</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i</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procesit</a:t>
            </a:r>
            <a:r>
              <a:rPr lang="en-US" sz="2800" b="1" dirty="0" smtClean="0">
                <a:solidFill>
                  <a:schemeClr val="tx1">
                    <a:lumMod val="95000"/>
                    <a:lumOff val="5000"/>
                  </a:schemeClr>
                </a:solidFill>
              </a:rPr>
              <a:t>!!!</a:t>
            </a:r>
            <a:endParaRPr lang="en-US" sz="2800" b="1" dirty="0">
              <a:solidFill>
                <a:schemeClr val="tx1">
                  <a:lumMod val="95000"/>
                  <a:lumOff val="5000"/>
                </a:schemeClr>
              </a:solidFill>
            </a:endParaRPr>
          </a:p>
        </p:txBody>
      </p:sp>
      <p:graphicFrame>
        <p:nvGraphicFramePr>
          <p:cNvPr id="4" name="Diagram 3"/>
          <p:cNvGraphicFramePr/>
          <p:nvPr/>
        </p:nvGraphicFramePr>
        <p:xfrm>
          <a:off x="228600" y="762000"/>
          <a:ext cx="8686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30DDC29F-765A-4C21-AB29-E7E3E6453BD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152400"/>
            <a:ext cx="8458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effectLst>
                  <a:outerShdw blurRad="38100" dist="38100" dir="2700000" algn="tl">
                    <a:srgbClr val="000000">
                      <a:alpha val="43137"/>
                    </a:srgbClr>
                  </a:outerShdw>
                </a:effectLst>
              </a:rPr>
              <a:t>Indikatorët</a:t>
            </a:r>
            <a:r>
              <a:rPr lang="en-US" sz="2800" b="1" dirty="0" smtClean="0">
                <a:solidFill>
                  <a:schemeClr val="tx1">
                    <a:lumMod val="95000"/>
                    <a:lumOff val="5000"/>
                  </a:schemeClr>
                </a:solidFill>
                <a:effectLst>
                  <a:outerShdw blurRad="38100" dist="38100" dir="2700000" algn="tl">
                    <a:srgbClr val="000000">
                      <a:alpha val="43137"/>
                    </a:srgbClr>
                  </a:outerShdw>
                </a:effectLst>
              </a:rPr>
              <a:t> e </a:t>
            </a:r>
            <a:r>
              <a:rPr lang="en-US" sz="2800" b="1" dirty="0" err="1" smtClean="0">
                <a:solidFill>
                  <a:schemeClr val="tx1">
                    <a:lumMod val="95000"/>
                    <a:lumOff val="5000"/>
                  </a:schemeClr>
                </a:solidFill>
                <a:effectLst>
                  <a:outerShdw blurRad="38100" dist="38100" dir="2700000" algn="tl">
                    <a:srgbClr val="000000">
                      <a:alpha val="43137"/>
                    </a:srgbClr>
                  </a:outerShdw>
                </a:effectLst>
              </a:rPr>
              <a:t>suksesit_Komuna</a:t>
            </a:r>
            <a:r>
              <a:rPr lang="en-US" sz="2800" b="1" dirty="0" smtClean="0">
                <a:solidFill>
                  <a:schemeClr val="tx1">
                    <a:lumMod val="95000"/>
                    <a:lumOff val="5000"/>
                  </a:schemeClr>
                </a:solidFill>
                <a:effectLst>
                  <a:outerShdw blurRad="38100" dist="38100" dir="2700000" algn="tl">
                    <a:srgbClr val="000000">
                      <a:alpha val="43137"/>
                    </a:srgbClr>
                  </a:outerShdw>
                </a:effectLst>
              </a:rPr>
              <a:t> Ana </a:t>
            </a:r>
            <a:r>
              <a:rPr lang="en-US" sz="2800" b="1" dirty="0" err="1" smtClean="0">
                <a:solidFill>
                  <a:schemeClr val="tx1">
                    <a:lumMod val="95000"/>
                    <a:lumOff val="5000"/>
                  </a:schemeClr>
                </a:solidFill>
                <a:effectLst>
                  <a:outerShdw blurRad="38100" dist="38100" dir="2700000" algn="tl">
                    <a:srgbClr val="000000">
                      <a:alpha val="43137"/>
                    </a:srgbClr>
                  </a:outerShdw>
                </a:effectLst>
              </a:rPr>
              <a:t>Malit</a:t>
            </a:r>
            <a:endParaRPr lang="en-US" sz="2800" b="1" dirty="0">
              <a:solidFill>
                <a:schemeClr val="tx1">
                  <a:lumMod val="95000"/>
                  <a:lumOff val="5000"/>
                </a:schemeClr>
              </a:solidFill>
              <a:effectLst>
                <a:outerShdw blurRad="38100" dist="38100" dir="2700000" algn="tl">
                  <a:srgbClr val="000000">
                    <a:alpha val="43137"/>
                  </a:srgbClr>
                </a:outerShdw>
              </a:effectLst>
            </a:endParaRPr>
          </a:p>
        </p:txBody>
      </p:sp>
      <p:graphicFrame>
        <p:nvGraphicFramePr>
          <p:cNvPr id="7" name="Diagram 6"/>
          <p:cNvGraphicFramePr/>
          <p:nvPr/>
        </p:nvGraphicFramePr>
        <p:xfrm>
          <a:off x="609600" y="1143000"/>
          <a:ext cx="8077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pPr>
              <a:defRPr/>
            </a:pPr>
            <a:fld id="{C2025A2C-873A-4D71-8946-A475ECB7BC5C}"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2590</TotalTime>
  <Words>4339</Words>
  <Application>Microsoft Office PowerPoint</Application>
  <PresentationFormat>On-screen Show (4:3)</PresentationFormat>
  <Paragraphs>593</Paragraphs>
  <Slides>39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Chart</vt:lpstr>
      <vt:lpstr>   Programit për Decentralizim dhe Zhvillim Lokal (dldp) Mbeshtetje teknike per menaxhimin e mbetjeve  urbane  (Prill– Dhjetor 2012)   </vt:lpstr>
      <vt:lpstr>Slide 2</vt:lpstr>
      <vt:lpstr>Slide 3</vt:lpstr>
      <vt:lpstr>Slide 4</vt:lpstr>
      <vt:lpstr>Slide 5</vt:lpstr>
      <vt:lpstr>Slide 6</vt:lpstr>
      <vt:lpstr>Slide 7</vt:lpstr>
      <vt:lpstr>Slide 8</vt:lpstr>
      <vt:lpstr>Slide 9</vt:lpstr>
      <vt:lpstr>Pjesa I: Monitorim, kontrolli</vt:lpstr>
      <vt:lpstr>Slide 11</vt:lpstr>
      <vt:lpstr>Slide 12</vt:lpstr>
      <vt:lpstr> Rasti i Bashkisë Fier për Monitorimin e Planit  </vt:lpstr>
      <vt:lpstr>Slide 14</vt:lpstr>
      <vt:lpstr>Slide 15</vt:lpstr>
      <vt:lpstr>Slide 16</vt:lpstr>
      <vt:lpstr>Slide 17</vt:lpstr>
      <vt:lpstr>Slide 18</vt:lpstr>
      <vt:lpstr>Slide 19</vt:lpstr>
      <vt:lpstr>Slide 20</vt:lpstr>
      <vt:lpstr> </vt:lpstr>
      <vt:lpstr>Slide 22</vt:lpstr>
      <vt:lpstr>Kontrolli i kënaqësisë qytetare_Rasti Bashkia Fier</vt:lpstr>
      <vt:lpstr>Slide 24</vt:lpstr>
      <vt:lpstr>Slide 25</vt:lpstr>
      <vt:lpstr>Slide 26</vt:lpstr>
      <vt:lpstr>Slide 27</vt:lpstr>
      <vt:lpstr>Pjesa II: Informim, komunikimi</vt:lpstr>
      <vt:lpstr>Slide 29</vt:lpstr>
      <vt:lpstr>Slide 30</vt:lpstr>
      <vt:lpstr>Model: Zhvillimi i një programi për ndërgjegjësimin dhe informimin e komunitetit për MM</vt:lpstr>
      <vt:lpstr>Slide 32</vt:lpstr>
      <vt:lpstr>Slide 33</vt:lpstr>
      <vt:lpstr>Slide 34</vt:lpstr>
      <vt:lpstr>Slide 35</vt:lpstr>
      <vt:lpstr>Slide 36</vt:lpstr>
      <vt:lpstr>Ilustrim: Prezantimi i skemës të re të grumbullimit të mbetjeve_Bashkia Fier</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Programit për Decentralizim dhe Zhvillim Lokal (dldp)  Mbeshtetje teknike per menaxhimin e mbetjeve  urbane  (Prill– Dhjetor 2012)   </dc:title>
  <dc:creator>rbiba</dc:creator>
  <cp:lastModifiedBy>dldp</cp:lastModifiedBy>
  <cp:revision>203</cp:revision>
  <dcterms:created xsi:type="dcterms:W3CDTF">2012-05-10T13:59:43Z</dcterms:created>
  <dcterms:modified xsi:type="dcterms:W3CDTF">2012-06-21T11:32:19Z</dcterms:modified>
</cp:coreProperties>
</file>